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2" r:id="rId3"/>
    <p:sldId id="293" r:id="rId4"/>
    <p:sldId id="296" r:id="rId5"/>
    <p:sldId id="297" r:id="rId6"/>
    <p:sldId id="257" r:id="rId7"/>
    <p:sldId id="258"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84" y="3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mthelp.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265F65E-95CD-46C7-B1EF-8B15C4FEA8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770EEB-AE35-414A-9D94-929E12C633F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265F65E-95CD-46C7-B1EF-8B15C4FEA8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770EEB-AE35-414A-9D94-929E12C633F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265F65E-95CD-46C7-B1EF-8B15C4FEA8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770EEB-AE35-414A-9D94-929E12C633F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grpSp>
        <p:nvGrpSpPr>
          <p:cNvPr id="13" name="组合 12"/>
          <p:cNvGrpSpPr/>
          <p:nvPr userDrawn="1"/>
        </p:nvGrpSpPr>
        <p:grpSpPr bwMode="auto">
          <a:xfrm>
            <a:off x="-4445" y="584417"/>
            <a:ext cx="12201524" cy="99372"/>
            <a:chOff x="-16" y="894"/>
            <a:chExt cx="14428" cy="118"/>
          </a:xfrm>
        </p:grpSpPr>
        <p:sp>
          <p:nvSpPr>
            <p:cNvPr id="14" name="矩形 13"/>
            <p:cNvSpPr/>
            <p:nvPr/>
          </p:nvSpPr>
          <p:spPr>
            <a:xfrm>
              <a:off x="-16" y="894"/>
              <a:ext cx="14428" cy="118"/>
            </a:xfrm>
            <a:prstGeom prst="rect">
              <a:avLst/>
            </a:prstGeom>
            <a:solidFill>
              <a:srgbClr val="E9EF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14"/>
            <p:cNvSpPr/>
            <p:nvPr/>
          </p:nvSpPr>
          <p:spPr>
            <a:xfrm>
              <a:off x="-16" y="894"/>
              <a:ext cx="2835" cy="118"/>
            </a:xfrm>
            <a:prstGeom prst="rect">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1" name="组合 20"/>
          <p:cNvGrpSpPr/>
          <p:nvPr userDrawn="1"/>
        </p:nvGrpSpPr>
        <p:grpSpPr>
          <a:xfrm>
            <a:off x="8488017" y="1"/>
            <a:ext cx="3703983" cy="2294454"/>
            <a:chOff x="7656512" y="0"/>
            <a:chExt cx="4535490" cy="2809535"/>
          </a:xfrm>
        </p:grpSpPr>
        <p:sp>
          <p:nvSpPr>
            <p:cNvPr id="22" name="Freeform 6"/>
            <p:cNvSpPr/>
            <p:nvPr userDrawn="1"/>
          </p:nvSpPr>
          <p:spPr bwMode="auto">
            <a:xfrm>
              <a:off x="9383576" y="0"/>
              <a:ext cx="2808424" cy="2809535"/>
            </a:xfrm>
            <a:custGeom>
              <a:avLst/>
              <a:gdLst>
                <a:gd name="T0" fmla="*/ 0 w 1264"/>
                <a:gd name="T1" fmla="*/ 0 h 1264"/>
                <a:gd name="T2" fmla="*/ 1264 w 1264"/>
                <a:gd name="T3" fmla="*/ 0 h 1264"/>
                <a:gd name="T4" fmla="*/ 1264 w 1264"/>
                <a:gd name="T5" fmla="*/ 1264 h 1264"/>
                <a:gd name="T6" fmla="*/ 0 w 1264"/>
                <a:gd name="T7" fmla="*/ 0 h 1264"/>
              </a:gdLst>
              <a:ahLst/>
              <a:cxnLst>
                <a:cxn ang="0">
                  <a:pos x="T0" y="T1"/>
                </a:cxn>
                <a:cxn ang="0">
                  <a:pos x="T2" y="T3"/>
                </a:cxn>
                <a:cxn ang="0">
                  <a:pos x="T4" y="T5"/>
                </a:cxn>
                <a:cxn ang="0">
                  <a:pos x="T6" y="T7"/>
                </a:cxn>
              </a:cxnLst>
              <a:rect l="0" t="0" r="r" b="b"/>
              <a:pathLst>
                <a:path w="1264" h="1264">
                  <a:moveTo>
                    <a:pt x="0" y="0"/>
                  </a:moveTo>
                  <a:cubicBezTo>
                    <a:pt x="1264" y="0"/>
                    <a:pt x="1264" y="0"/>
                    <a:pt x="1264" y="0"/>
                  </a:cubicBezTo>
                  <a:cubicBezTo>
                    <a:pt x="1264" y="1264"/>
                    <a:pt x="1264" y="1264"/>
                    <a:pt x="1264" y="1264"/>
                  </a:cubicBezTo>
                  <a:cubicBezTo>
                    <a:pt x="1264" y="1264"/>
                    <a:pt x="1177" y="292"/>
                    <a:pt x="0" y="0"/>
                  </a:cubicBezTo>
                  <a:close/>
                </a:path>
              </a:pathLst>
            </a:custGeom>
            <a:gradFill>
              <a:gsLst>
                <a:gs pos="0">
                  <a:srgbClr val="00C5DA"/>
                </a:gs>
                <a:gs pos="61000">
                  <a:srgbClr val="00A3B4"/>
                </a:gs>
                <a:gs pos="100000">
                  <a:srgbClr val="00A3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3" name="Freeform 8"/>
            <p:cNvSpPr/>
            <p:nvPr userDrawn="1"/>
          </p:nvSpPr>
          <p:spPr bwMode="auto">
            <a:xfrm>
              <a:off x="9383578" y="0"/>
              <a:ext cx="2808424" cy="2809535"/>
            </a:xfrm>
            <a:custGeom>
              <a:avLst/>
              <a:gdLst>
                <a:gd name="T0" fmla="*/ 1264 w 1264"/>
                <a:gd name="T1" fmla="*/ 1264 h 1264"/>
                <a:gd name="T2" fmla="*/ 621 w 1264"/>
                <a:gd name="T3" fmla="*/ 0 h 1264"/>
                <a:gd name="T4" fmla="*/ 0 w 1264"/>
                <a:gd name="T5" fmla="*/ 0 h 1264"/>
                <a:gd name="T6" fmla="*/ 1264 w 1264"/>
                <a:gd name="T7" fmla="*/ 1264 h 1264"/>
              </a:gdLst>
              <a:ahLst/>
              <a:cxnLst>
                <a:cxn ang="0">
                  <a:pos x="T0" y="T1"/>
                </a:cxn>
                <a:cxn ang="0">
                  <a:pos x="T2" y="T3"/>
                </a:cxn>
                <a:cxn ang="0">
                  <a:pos x="T4" y="T5"/>
                </a:cxn>
                <a:cxn ang="0">
                  <a:pos x="T6" y="T7"/>
                </a:cxn>
              </a:cxnLst>
              <a:rect l="0" t="0" r="r" b="b"/>
              <a:pathLst>
                <a:path w="1264" h="1264">
                  <a:moveTo>
                    <a:pt x="1264" y="1264"/>
                  </a:moveTo>
                  <a:cubicBezTo>
                    <a:pt x="1264" y="1264"/>
                    <a:pt x="1220" y="292"/>
                    <a:pt x="621" y="0"/>
                  </a:cubicBezTo>
                  <a:cubicBezTo>
                    <a:pt x="0" y="0"/>
                    <a:pt x="0" y="0"/>
                    <a:pt x="0" y="0"/>
                  </a:cubicBezTo>
                  <a:cubicBezTo>
                    <a:pt x="1177" y="292"/>
                    <a:pt x="1264" y="1264"/>
                    <a:pt x="1264" y="1264"/>
                  </a:cubicBezTo>
                </a:path>
              </a:pathLst>
            </a:custGeom>
            <a:gradFill>
              <a:gsLst>
                <a:gs pos="0">
                  <a:srgbClr val="ECBF7F">
                    <a:alpha val="70000"/>
                  </a:srgbClr>
                </a:gs>
                <a:gs pos="100000">
                  <a:srgbClr val="00A3B4">
                    <a:alpha val="80000"/>
                  </a:srgbClr>
                </a:gs>
              </a:gsLst>
              <a:lin ang="0" scaled="0"/>
            </a:gradFill>
            <a:ln>
              <a:noFill/>
            </a:ln>
          </p:spPr>
          <p:txBody>
            <a:bodyPr vert="horz" wrap="square" lIns="91440" tIns="45720" rIns="91440" bIns="45720" numCol="1" anchor="t" anchorCtr="0" compatLnSpc="1"/>
            <a:lstStyle/>
            <a:p>
              <a:endParaRPr lang="en-US"/>
            </a:p>
          </p:txBody>
        </p:sp>
        <p:sp>
          <p:nvSpPr>
            <p:cNvPr id="24" name="Freeform 5"/>
            <p:cNvSpPr/>
            <p:nvPr userDrawn="1"/>
          </p:nvSpPr>
          <p:spPr bwMode="auto">
            <a:xfrm>
              <a:off x="7656512" y="0"/>
              <a:ext cx="4535488" cy="2809535"/>
            </a:xfrm>
            <a:custGeom>
              <a:avLst/>
              <a:gdLst>
                <a:gd name="T0" fmla="*/ 430 w 2041"/>
                <a:gd name="T1" fmla="*/ 0 h 1264"/>
                <a:gd name="T2" fmla="*/ 1500 w 2041"/>
                <a:gd name="T3" fmla="*/ 460 h 1264"/>
                <a:gd name="T4" fmla="*/ 2041 w 2041"/>
                <a:gd name="T5" fmla="*/ 1264 h 1264"/>
                <a:gd name="T6" fmla="*/ 1309 w 2041"/>
                <a:gd name="T7" fmla="*/ 428 h 1264"/>
                <a:gd name="T8" fmla="*/ 0 w 2041"/>
                <a:gd name="T9" fmla="*/ 0 h 1264"/>
                <a:gd name="T10" fmla="*/ 430 w 2041"/>
                <a:gd name="T11" fmla="*/ 0 h 1264"/>
              </a:gdLst>
              <a:ahLst/>
              <a:cxnLst>
                <a:cxn ang="0">
                  <a:pos x="T0" y="T1"/>
                </a:cxn>
                <a:cxn ang="0">
                  <a:pos x="T2" y="T3"/>
                </a:cxn>
                <a:cxn ang="0">
                  <a:pos x="T4" y="T5"/>
                </a:cxn>
                <a:cxn ang="0">
                  <a:pos x="T6" y="T7"/>
                </a:cxn>
                <a:cxn ang="0">
                  <a:pos x="T8" y="T9"/>
                </a:cxn>
                <a:cxn ang="0">
                  <a:pos x="T10" y="T11"/>
                </a:cxn>
              </a:cxnLst>
              <a:rect l="0" t="0" r="r" b="b"/>
              <a:pathLst>
                <a:path w="2041" h="1264">
                  <a:moveTo>
                    <a:pt x="430" y="0"/>
                  </a:moveTo>
                  <a:cubicBezTo>
                    <a:pt x="531" y="0"/>
                    <a:pt x="1080" y="108"/>
                    <a:pt x="1500" y="460"/>
                  </a:cubicBezTo>
                  <a:cubicBezTo>
                    <a:pt x="1919" y="812"/>
                    <a:pt x="2041" y="1264"/>
                    <a:pt x="2041" y="1264"/>
                  </a:cubicBezTo>
                  <a:cubicBezTo>
                    <a:pt x="2041" y="1264"/>
                    <a:pt x="1808" y="743"/>
                    <a:pt x="1309" y="428"/>
                  </a:cubicBezTo>
                  <a:cubicBezTo>
                    <a:pt x="749" y="75"/>
                    <a:pt x="161" y="0"/>
                    <a:pt x="0" y="0"/>
                  </a:cubicBezTo>
                  <a:lnTo>
                    <a:pt x="430" y="0"/>
                  </a:lnTo>
                  <a:close/>
                </a:path>
              </a:pathLst>
            </a:custGeom>
            <a:gradFill>
              <a:gsLst>
                <a:gs pos="0">
                  <a:schemeClr val="bg1"/>
                </a:gs>
                <a:gs pos="100000">
                  <a:srgbClr val="98B341"/>
                </a:gs>
              </a:gsLst>
              <a:lin ang="0" scaled="0"/>
            </a:gradFill>
            <a:ln>
              <a:noFill/>
            </a:ln>
          </p:spPr>
          <p:txBody>
            <a:bodyPr vert="horz" wrap="square" lIns="91440" tIns="45720" rIns="91440" bIns="45720" numCol="1" anchor="t" anchorCtr="0" compatLnSpc="1"/>
            <a:lstStyle/>
            <a:p>
              <a:endParaRPr lang="en-US"/>
            </a:p>
          </p:txBody>
        </p:sp>
        <p:sp>
          <p:nvSpPr>
            <p:cNvPr id="25" name="Freeform 7"/>
            <p:cNvSpPr/>
            <p:nvPr userDrawn="1"/>
          </p:nvSpPr>
          <p:spPr bwMode="auto">
            <a:xfrm>
              <a:off x="9383575" y="0"/>
              <a:ext cx="2808424" cy="2809535"/>
            </a:xfrm>
            <a:custGeom>
              <a:avLst/>
              <a:gdLst>
                <a:gd name="T0" fmla="*/ 1264 w 1264"/>
                <a:gd name="T1" fmla="*/ 1264 h 1264"/>
                <a:gd name="T2" fmla="*/ 0 w 1264"/>
                <a:gd name="T3" fmla="*/ 0 h 1264"/>
                <a:gd name="T4" fmla="*/ 422 w 1264"/>
                <a:gd name="T5" fmla="*/ 0 h 1264"/>
                <a:gd name="T6" fmla="*/ 1264 w 1264"/>
                <a:gd name="T7" fmla="*/ 1264 h 1264"/>
              </a:gdLst>
              <a:ahLst/>
              <a:cxnLst>
                <a:cxn ang="0">
                  <a:pos x="T0" y="T1"/>
                </a:cxn>
                <a:cxn ang="0">
                  <a:pos x="T2" y="T3"/>
                </a:cxn>
                <a:cxn ang="0">
                  <a:pos x="T4" y="T5"/>
                </a:cxn>
                <a:cxn ang="0">
                  <a:pos x="T6" y="T7"/>
                </a:cxn>
              </a:cxnLst>
              <a:rect l="0" t="0" r="r" b="b"/>
              <a:pathLst>
                <a:path w="1264" h="1264">
                  <a:moveTo>
                    <a:pt x="1264" y="1264"/>
                  </a:moveTo>
                  <a:cubicBezTo>
                    <a:pt x="1264" y="1264"/>
                    <a:pt x="1177" y="292"/>
                    <a:pt x="0" y="0"/>
                  </a:cubicBezTo>
                  <a:cubicBezTo>
                    <a:pt x="422" y="0"/>
                    <a:pt x="422" y="0"/>
                    <a:pt x="422" y="0"/>
                  </a:cubicBezTo>
                  <a:cubicBezTo>
                    <a:pt x="422" y="0"/>
                    <a:pt x="1264" y="438"/>
                    <a:pt x="1264" y="1264"/>
                  </a:cubicBezTo>
                  <a:close/>
                </a:path>
              </a:pathLst>
            </a:custGeom>
            <a:gradFill>
              <a:gsLst>
                <a:gs pos="0">
                  <a:srgbClr val="ECBF7F">
                    <a:alpha val="50000"/>
                  </a:srgbClr>
                </a:gs>
                <a:gs pos="100000">
                  <a:srgbClr val="00A3B4">
                    <a:alpha val="95000"/>
                  </a:srgbClr>
                </a:gs>
              </a:gsLst>
              <a:lin ang="0" scaled="0"/>
            </a:gradFill>
            <a:ln>
              <a:noFill/>
            </a:ln>
          </p:spPr>
          <p:txBody>
            <a:bodyPr vert="horz" wrap="square" lIns="91440" tIns="45720" rIns="91440" bIns="45720" numCol="1" anchor="t" anchorCtr="0" compatLnSpc="1"/>
            <a:lstStyle/>
            <a:p>
              <a:endParaRPr lang="en-US"/>
            </a:p>
          </p:txBody>
        </p:sp>
      </p:grpSp>
      <p:grpSp>
        <p:nvGrpSpPr>
          <p:cNvPr id="26" name="组合 25"/>
          <p:cNvGrpSpPr/>
          <p:nvPr userDrawn="1"/>
        </p:nvGrpSpPr>
        <p:grpSpPr>
          <a:xfrm>
            <a:off x="0" y="5281416"/>
            <a:ext cx="2544417" cy="1576584"/>
            <a:chOff x="1588" y="4984236"/>
            <a:chExt cx="3024029" cy="1873764"/>
          </a:xfrm>
        </p:grpSpPr>
        <p:sp>
          <p:nvSpPr>
            <p:cNvPr id="27" name="Freeform 10"/>
            <p:cNvSpPr/>
            <p:nvPr/>
          </p:nvSpPr>
          <p:spPr bwMode="auto">
            <a:xfrm>
              <a:off x="1588" y="4984236"/>
              <a:ext cx="1872653" cy="1873764"/>
            </a:xfrm>
            <a:custGeom>
              <a:avLst/>
              <a:gdLst>
                <a:gd name="T0" fmla="*/ 843 w 843"/>
                <a:gd name="T1" fmla="*/ 843 h 843"/>
                <a:gd name="T2" fmla="*/ 0 w 843"/>
                <a:gd name="T3" fmla="*/ 843 h 843"/>
                <a:gd name="T4" fmla="*/ 0 w 843"/>
                <a:gd name="T5" fmla="*/ 0 h 843"/>
                <a:gd name="T6" fmla="*/ 843 w 843"/>
                <a:gd name="T7" fmla="*/ 843 h 843"/>
              </a:gdLst>
              <a:ahLst/>
              <a:cxnLst>
                <a:cxn ang="0">
                  <a:pos x="T0" y="T1"/>
                </a:cxn>
                <a:cxn ang="0">
                  <a:pos x="T2" y="T3"/>
                </a:cxn>
                <a:cxn ang="0">
                  <a:pos x="T4" y="T5"/>
                </a:cxn>
                <a:cxn ang="0">
                  <a:pos x="T6" y="T7"/>
                </a:cxn>
              </a:cxnLst>
              <a:rect l="0" t="0" r="r" b="b"/>
              <a:pathLst>
                <a:path w="843" h="843">
                  <a:moveTo>
                    <a:pt x="843" y="843"/>
                  </a:moveTo>
                  <a:cubicBezTo>
                    <a:pt x="0" y="843"/>
                    <a:pt x="0" y="843"/>
                    <a:pt x="0" y="843"/>
                  </a:cubicBezTo>
                  <a:cubicBezTo>
                    <a:pt x="0" y="0"/>
                    <a:pt x="0" y="0"/>
                    <a:pt x="0" y="0"/>
                  </a:cubicBezTo>
                  <a:cubicBezTo>
                    <a:pt x="0" y="0"/>
                    <a:pt x="58" y="648"/>
                    <a:pt x="843" y="843"/>
                  </a:cubicBezTo>
                  <a:close/>
                </a:path>
              </a:pathLst>
            </a:custGeom>
            <a:gradFill>
              <a:gsLst>
                <a:gs pos="0">
                  <a:srgbClr val="00A3B4"/>
                </a:gs>
                <a:gs pos="68000">
                  <a:srgbClr val="00A3B4"/>
                </a:gs>
                <a:gs pos="100000">
                  <a:srgbClr val="00C5DA"/>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8" name="Freeform 12"/>
            <p:cNvSpPr/>
            <p:nvPr/>
          </p:nvSpPr>
          <p:spPr bwMode="auto">
            <a:xfrm>
              <a:off x="1588" y="4984236"/>
              <a:ext cx="1872653" cy="1873764"/>
            </a:xfrm>
            <a:custGeom>
              <a:avLst/>
              <a:gdLst>
                <a:gd name="T0" fmla="*/ 0 w 843"/>
                <a:gd name="T1" fmla="*/ 0 h 843"/>
                <a:gd name="T2" fmla="*/ 428 w 843"/>
                <a:gd name="T3" fmla="*/ 843 h 843"/>
                <a:gd name="T4" fmla="*/ 843 w 843"/>
                <a:gd name="T5" fmla="*/ 843 h 843"/>
                <a:gd name="T6" fmla="*/ 0 w 843"/>
                <a:gd name="T7" fmla="*/ 0 h 843"/>
              </a:gdLst>
              <a:ahLst/>
              <a:cxnLst>
                <a:cxn ang="0">
                  <a:pos x="T0" y="T1"/>
                </a:cxn>
                <a:cxn ang="0">
                  <a:pos x="T2" y="T3"/>
                </a:cxn>
                <a:cxn ang="0">
                  <a:pos x="T4" y="T5"/>
                </a:cxn>
                <a:cxn ang="0">
                  <a:pos x="T6" y="T7"/>
                </a:cxn>
              </a:cxnLst>
              <a:rect l="0" t="0" r="r" b="b"/>
              <a:pathLst>
                <a:path w="843" h="843">
                  <a:moveTo>
                    <a:pt x="0" y="0"/>
                  </a:moveTo>
                  <a:cubicBezTo>
                    <a:pt x="0" y="0"/>
                    <a:pt x="29" y="648"/>
                    <a:pt x="428" y="843"/>
                  </a:cubicBezTo>
                  <a:cubicBezTo>
                    <a:pt x="843" y="843"/>
                    <a:pt x="843" y="843"/>
                    <a:pt x="843" y="843"/>
                  </a:cubicBezTo>
                  <a:cubicBezTo>
                    <a:pt x="58" y="648"/>
                    <a:pt x="0" y="0"/>
                    <a:pt x="0" y="0"/>
                  </a:cubicBezTo>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lstStyle/>
            <a:p>
              <a:pPr lvl="0"/>
              <a:endParaRPr lang="en-US"/>
            </a:p>
          </p:txBody>
        </p:sp>
        <p:sp>
          <p:nvSpPr>
            <p:cNvPr id="29" name="Freeform 9"/>
            <p:cNvSpPr/>
            <p:nvPr/>
          </p:nvSpPr>
          <p:spPr bwMode="auto">
            <a:xfrm>
              <a:off x="1588" y="4984236"/>
              <a:ext cx="3024029" cy="1873764"/>
            </a:xfrm>
            <a:custGeom>
              <a:avLst/>
              <a:gdLst>
                <a:gd name="T0" fmla="*/ 1074 w 1361"/>
                <a:gd name="T1" fmla="*/ 843 h 843"/>
                <a:gd name="T2" fmla="*/ 361 w 1361"/>
                <a:gd name="T3" fmla="*/ 536 h 843"/>
                <a:gd name="T4" fmla="*/ 0 w 1361"/>
                <a:gd name="T5" fmla="*/ 0 h 843"/>
                <a:gd name="T6" fmla="*/ 488 w 1361"/>
                <a:gd name="T7" fmla="*/ 558 h 843"/>
                <a:gd name="T8" fmla="*/ 1361 w 1361"/>
                <a:gd name="T9" fmla="*/ 843 h 843"/>
                <a:gd name="T10" fmla="*/ 1074 w 1361"/>
                <a:gd name="T11" fmla="*/ 843 h 843"/>
              </a:gdLst>
              <a:ahLst/>
              <a:cxnLst>
                <a:cxn ang="0">
                  <a:pos x="T0" y="T1"/>
                </a:cxn>
                <a:cxn ang="0">
                  <a:pos x="T2" y="T3"/>
                </a:cxn>
                <a:cxn ang="0">
                  <a:pos x="T4" y="T5"/>
                </a:cxn>
                <a:cxn ang="0">
                  <a:pos x="T6" y="T7"/>
                </a:cxn>
                <a:cxn ang="0">
                  <a:pos x="T8" y="T9"/>
                </a:cxn>
                <a:cxn ang="0">
                  <a:pos x="T10" y="T11"/>
                </a:cxn>
              </a:cxnLst>
              <a:rect l="0" t="0" r="r" b="b"/>
              <a:pathLst>
                <a:path w="1361" h="843">
                  <a:moveTo>
                    <a:pt x="1074" y="843"/>
                  </a:moveTo>
                  <a:cubicBezTo>
                    <a:pt x="1007" y="843"/>
                    <a:pt x="641" y="771"/>
                    <a:pt x="361" y="536"/>
                  </a:cubicBezTo>
                  <a:cubicBezTo>
                    <a:pt x="81" y="302"/>
                    <a:pt x="0" y="0"/>
                    <a:pt x="0" y="0"/>
                  </a:cubicBezTo>
                  <a:cubicBezTo>
                    <a:pt x="0" y="0"/>
                    <a:pt x="155" y="348"/>
                    <a:pt x="488" y="558"/>
                  </a:cubicBezTo>
                  <a:cubicBezTo>
                    <a:pt x="861" y="793"/>
                    <a:pt x="1253" y="843"/>
                    <a:pt x="1361" y="843"/>
                  </a:cubicBezTo>
                  <a:lnTo>
                    <a:pt x="1074" y="843"/>
                  </a:lnTo>
                  <a:close/>
                </a:path>
              </a:pathLst>
            </a:custGeom>
            <a:gradFill>
              <a:gsLst>
                <a:gs pos="0">
                  <a:schemeClr val="bg1"/>
                </a:gs>
                <a:gs pos="100000">
                  <a:srgbClr val="98B341"/>
                </a:gs>
              </a:gsLst>
              <a:lin ang="0" scaled="0"/>
            </a:gradFill>
            <a:ln>
              <a:noFill/>
            </a:ln>
          </p:spPr>
          <p:txBody>
            <a:bodyPr vert="horz" wrap="square" lIns="91440" tIns="45720" rIns="91440" bIns="45720" numCol="1" anchor="t" anchorCtr="0" compatLnSpc="1"/>
            <a:lstStyle/>
            <a:p>
              <a:endParaRPr lang="en-US"/>
            </a:p>
          </p:txBody>
        </p:sp>
        <p:sp>
          <p:nvSpPr>
            <p:cNvPr id="30" name="Freeform 11"/>
            <p:cNvSpPr/>
            <p:nvPr/>
          </p:nvSpPr>
          <p:spPr bwMode="auto">
            <a:xfrm>
              <a:off x="1588" y="4984236"/>
              <a:ext cx="1872653" cy="1873764"/>
            </a:xfrm>
            <a:custGeom>
              <a:avLst/>
              <a:gdLst>
                <a:gd name="T0" fmla="*/ 0 w 843"/>
                <a:gd name="T1" fmla="*/ 0 h 843"/>
                <a:gd name="T2" fmla="*/ 843 w 843"/>
                <a:gd name="T3" fmla="*/ 843 h 843"/>
                <a:gd name="T4" fmla="*/ 561 w 843"/>
                <a:gd name="T5" fmla="*/ 843 h 843"/>
                <a:gd name="T6" fmla="*/ 0 w 843"/>
                <a:gd name="T7" fmla="*/ 0 h 843"/>
              </a:gdLst>
              <a:ahLst/>
              <a:cxnLst>
                <a:cxn ang="0">
                  <a:pos x="T0" y="T1"/>
                </a:cxn>
                <a:cxn ang="0">
                  <a:pos x="T2" y="T3"/>
                </a:cxn>
                <a:cxn ang="0">
                  <a:pos x="T4" y="T5"/>
                </a:cxn>
                <a:cxn ang="0">
                  <a:pos x="T6" y="T7"/>
                </a:cxn>
              </a:cxnLst>
              <a:rect l="0" t="0" r="r" b="b"/>
              <a:pathLst>
                <a:path w="843" h="843">
                  <a:moveTo>
                    <a:pt x="0" y="0"/>
                  </a:moveTo>
                  <a:cubicBezTo>
                    <a:pt x="0" y="0"/>
                    <a:pt x="58" y="648"/>
                    <a:pt x="843" y="843"/>
                  </a:cubicBezTo>
                  <a:cubicBezTo>
                    <a:pt x="561" y="843"/>
                    <a:pt x="561" y="843"/>
                    <a:pt x="561" y="843"/>
                  </a:cubicBezTo>
                  <a:cubicBezTo>
                    <a:pt x="561" y="843"/>
                    <a:pt x="0" y="551"/>
                    <a:pt x="0" y="0"/>
                  </a:cubicBezTo>
                  <a:close/>
                </a:path>
              </a:pathLst>
            </a:custGeom>
            <a:gradFill>
              <a:gsLst>
                <a:gs pos="0">
                  <a:srgbClr val="ECBF7F">
                    <a:alpha val="49804"/>
                  </a:srgbClr>
                </a:gs>
                <a:gs pos="100000">
                  <a:srgbClr val="00A3B4"/>
                </a:gs>
              </a:gsLst>
              <a:lin ang="0" scaled="0"/>
            </a:gradFill>
            <a:ln>
              <a:noFill/>
            </a:ln>
          </p:spPr>
          <p:txBody>
            <a:bodyPr vert="horz" wrap="square" lIns="91440" tIns="45720" rIns="91440" bIns="45720" numCol="1" anchor="t" anchorCtr="0" compatLnSpc="1"/>
            <a:lstStyle/>
            <a:p>
              <a:endParaRPr lang="en-US"/>
            </a:p>
          </p:txBody>
        </p:sp>
      </p:grpSp>
      <p:sp>
        <p:nvSpPr>
          <p:cNvPr id="8" name="文本框 7"/>
          <p:cNvSpPr txBox="1"/>
          <p:nvPr/>
        </p:nvSpPr>
        <p:spPr>
          <a:xfrm>
            <a:off x="10033000" y="6311900"/>
            <a:ext cx="1996059" cy="369332"/>
          </a:xfrm>
          <a:prstGeom prst="rect">
            <a:avLst/>
          </a:prstGeom>
          <a:noFill/>
        </p:spPr>
        <p:txBody>
          <a:bodyPr wrap="none" rtlCol="0" anchor="t">
            <a:spAutoFit/>
          </a:bodyPr>
          <a:lstStyle/>
          <a:p>
            <a:r>
              <a:rPr lang="en-US" altLang="zh-CN" dirty="0">
                <a:solidFill>
                  <a:schemeClr val="accent1"/>
                </a:solidFill>
                <a:effectLst>
                  <a:outerShdw blurRad="38100" dist="25400" dir="5400000" algn="ctr" rotWithShape="0">
                    <a:srgbClr val="6E747A">
                      <a:alpha val="43000"/>
                    </a:srgbClr>
                  </a:outerShdw>
                </a:effectLst>
                <a:sym typeface="+mn-ea"/>
                <a:hlinkClick r:id="rId2"/>
              </a:rPr>
              <a:t>www.</a:t>
            </a:r>
            <a:r>
              <a:rPr lang="en-US" altLang="zh-CN" dirty="0">
                <a:solidFill>
                  <a:schemeClr val="accent1"/>
                </a:solidFill>
                <a:effectLst>
                  <a:outerShdw blurRad="38100" dist="25400" dir="5400000" algn="ctr" rotWithShape="0">
                    <a:srgbClr val="6E747A">
                      <a:alpha val="43000"/>
                    </a:srgbClr>
                  </a:outerShdw>
                </a:effectLst>
                <a:sym typeface="+mn-ea"/>
                <a:hlinkClick r:id="rId2"/>
              </a:rPr>
              <a:t>smthelp.com</a:t>
            </a:r>
            <a:endParaRPr lang="en-US" altLang="zh-CN" dirty="0">
              <a:solidFill>
                <a:schemeClr val="accent1"/>
              </a:solidFill>
              <a:effectLst>
                <a:outerShdw blurRad="38100" dist="25400" dir="5400000" algn="ctr" rotWithShape="0">
                  <a:srgbClr val="6E747A">
                    <a:alpha val="43000"/>
                  </a:srgbClr>
                </a:outerShdw>
              </a:effectLst>
              <a:sym typeface="+mn-ea"/>
            </a:endParaRPr>
          </a:p>
        </p:txBody>
      </p:sp>
      <p:pic>
        <p:nvPicPr>
          <p:cNvPr id="17" name="image5.png"/>
          <p:cNvPicPr>
            <a:picLocks noChangeAspect="1"/>
          </p:cNvPicPr>
          <p:nvPr userDrawn="1"/>
        </p:nvPicPr>
        <p:blipFill>
          <a:blip r:embed="rId3"/>
          <a:stretch>
            <a:fillRect/>
          </a:stretch>
        </p:blipFill>
        <p:spPr>
          <a:xfrm>
            <a:off x="9632" y="58018"/>
            <a:ext cx="1566018" cy="432998"/>
          </a:xfrm>
          <a:prstGeom prst="rect">
            <a:avLst/>
          </a:prstGeom>
          <a:ln w="12700">
            <a:miter lim="4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265F65E-95CD-46C7-B1EF-8B15C4FEA8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770EEB-AE35-414A-9D94-929E12C633F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265F65E-95CD-46C7-B1EF-8B15C4FEA80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770EEB-AE35-414A-9D94-929E12C633F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265F65E-95CD-46C7-B1EF-8B15C4FEA80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770EEB-AE35-414A-9D94-929E12C633F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265F65E-95CD-46C7-B1EF-8B15C4FEA80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3770EEB-AE35-414A-9D94-929E12C633F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265F65E-95CD-46C7-B1EF-8B15C4FEA80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770EEB-AE35-414A-9D94-929E12C633F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65F65E-95CD-46C7-B1EF-8B15C4FEA80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3770EEB-AE35-414A-9D94-929E12C633F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265F65E-95CD-46C7-B1EF-8B15C4FEA80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770EEB-AE35-414A-9D94-929E12C633F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265F65E-95CD-46C7-B1EF-8B15C4FEA80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770EEB-AE35-414A-9D94-929E12C633F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
            <a:lum/>
          </a:blip>
          <a:srcRect/>
          <a:stretch>
            <a:fillRect t="-39000" b="-3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5F65E-95CD-46C7-B1EF-8B15C4FEA80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70EEB-AE35-414A-9D94-929E12C633F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672580" y="1128395"/>
            <a:ext cx="4114800" cy="4600575"/>
          </a:xfrm>
          <a:prstGeom prst="rect">
            <a:avLst/>
          </a:prstGeom>
        </p:spPr>
      </p:pic>
      <p:sp>
        <p:nvSpPr>
          <p:cNvPr id="3" name="文本框 2"/>
          <p:cNvSpPr txBox="1"/>
          <p:nvPr/>
        </p:nvSpPr>
        <p:spPr>
          <a:xfrm>
            <a:off x="1872615" y="99695"/>
            <a:ext cx="5728335" cy="368300"/>
          </a:xfrm>
          <a:prstGeom prst="rect">
            <a:avLst/>
          </a:prstGeom>
          <a:noFill/>
        </p:spPr>
        <p:txBody>
          <a:bodyPr wrap="square" rtlCol="0">
            <a:spAutoFit/>
          </a:bodyPr>
          <a:p>
            <a:r>
              <a:rPr lang="en-US" altLang="zh-CN" b="1"/>
              <a:t> Reflow Oven Profiler with 6 Channels---iBoo-T6</a:t>
            </a:r>
            <a:endParaRPr lang="en-US" altLang="zh-CN" b="1"/>
          </a:p>
        </p:txBody>
      </p:sp>
      <p:sp>
        <p:nvSpPr>
          <p:cNvPr id="4" name="文本框 3"/>
          <p:cNvSpPr txBox="1"/>
          <p:nvPr/>
        </p:nvSpPr>
        <p:spPr>
          <a:xfrm>
            <a:off x="206375" y="963930"/>
            <a:ext cx="1806575" cy="368300"/>
          </a:xfrm>
          <a:prstGeom prst="rect">
            <a:avLst/>
          </a:prstGeom>
          <a:noFill/>
        </p:spPr>
        <p:txBody>
          <a:bodyPr wrap="square" rtlCol="0">
            <a:spAutoFit/>
          </a:bodyPr>
          <a:p>
            <a:r>
              <a:rPr lang="en-US" altLang="zh-CN" b="1">
                <a:solidFill>
                  <a:schemeClr val="accent1"/>
                </a:solidFill>
                <a:latin typeface="Arial" panose="020B0604020202020204" pitchFamily="34" charset="0"/>
                <a:cs typeface="Arial" panose="020B0604020202020204" pitchFamily="34" charset="0"/>
              </a:rPr>
              <a:t>Instruction:</a:t>
            </a:r>
            <a:endParaRPr lang="en-US" altLang="zh-CN" b="1">
              <a:solidFill>
                <a:schemeClr val="accent1"/>
              </a:solidFill>
              <a:latin typeface="Arial" panose="020B0604020202020204" pitchFamily="34" charset="0"/>
              <a:cs typeface="Arial" panose="020B0604020202020204" pitchFamily="34" charset="0"/>
            </a:endParaRPr>
          </a:p>
        </p:txBody>
      </p:sp>
      <p:sp>
        <p:nvSpPr>
          <p:cNvPr id="6" name="文本框 5"/>
          <p:cNvSpPr txBox="1"/>
          <p:nvPr/>
        </p:nvSpPr>
        <p:spPr>
          <a:xfrm>
            <a:off x="189865" y="1409700"/>
            <a:ext cx="6285230" cy="5077460"/>
          </a:xfrm>
          <a:prstGeom prst="rect">
            <a:avLst/>
          </a:prstGeom>
          <a:noFill/>
        </p:spPr>
        <p:txBody>
          <a:bodyPr wrap="square" rtlCol="0">
            <a:spAutoFit/>
          </a:bodyPr>
          <a:p>
            <a:r>
              <a:rPr lang="zh-CN" altLang="en-US">
                <a:latin typeface="Arial" panose="020B0604020202020204" pitchFamily="34" charset="0"/>
                <a:cs typeface="Arial" panose="020B0604020202020204" pitchFamily="34" charset="0"/>
              </a:rPr>
              <a:t>The superior thermal insulation performance of i</a:t>
            </a:r>
            <a:r>
              <a:rPr lang="en-US" altLang="zh-CN">
                <a:latin typeface="Arial" panose="020B0604020202020204" pitchFamily="34" charset="0"/>
                <a:cs typeface="Arial" panose="020B0604020202020204" pitchFamily="34" charset="0"/>
              </a:rPr>
              <a:t>B</a:t>
            </a:r>
            <a:r>
              <a:rPr lang="zh-CN" altLang="en-US">
                <a:latin typeface="Arial" panose="020B0604020202020204" pitchFamily="34" charset="0"/>
                <a:cs typeface="Arial" panose="020B0604020202020204" pitchFamily="34" charset="0"/>
              </a:rPr>
              <a:t>oo </a:t>
            </a:r>
            <a:r>
              <a:rPr lang="en-US" altLang="zh-CN">
                <a:latin typeface="Arial" panose="020B0604020202020204" pitchFamily="34" charset="0"/>
                <a:cs typeface="Arial" panose="020B0604020202020204" pitchFamily="34" charset="0"/>
              </a:rPr>
              <a:t>reflow overn profiler</a:t>
            </a:r>
            <a:r>
              <a:rPr lang="zh-CN" altLang="en-US">
                <a:latin typeface="Arial" panose="020B0604020202020204" pitchFamily="34" charset="0"/>
                <a:cs typeface="Arial" panose="020B0604020202020204" pitchFamily="34" charset="0"/>
              </a:rPr>
              <a:t> enables the test system to conduct temperature mapping in harsh thermal environment. Through</a:t>
            </a:r>
            <a:r>
              <a:rPr lang="en-US" altLang="zh-CN">
                <a:latin typeface="Arial" panose="020B0604020202020204" pitchFamily="34" charset="0"/>
                <a:cs typeface="Arial" panose="020B0604020202020204" pitchFamily="34" charset="0"/>
              </a:rPr>
              <a:t> the</a:t>
            </a:r>
            <a:r>
              <a:rPr lang="zh-CN" altLang="en-US">
                <a:latin typeface="Arial" panose="020B0604020202020204" pitchFamily="34" charset="0"/>
                <a:cs typeface="Arial" panose="020B0604020202020204" pitchFamily="34" charset="0"/>
              </a:rPr>
              <a:t> </a:t>
            </a:r>
            <a:r>
              <a:rPr lang="en-US" altLang="zh-CN">
                <a:latin typeface="Arial" panose="020B0604020202020204" pitchFamily="34" charset="0"/>
                <a:cs typeface="Arial" panose="020B0604020202020204" pitchFamily="34" charset="0"/>
              </a:rPr>
              <a:t>reflow oven</a:t>
            </a:r>
            <a:r>
              <a:rPr lang="zh-CN" altLang="en-US">
                <a:latin typeface="Arial" panose="020B0604020202020204" pitchFamily="34" charset="0"/>
                <a:cs typeface="Arial" panose="020B0604020202020204" pitchFamily="34" charset="0"/>
              </a:rPr>
              <a:t> together with the product, the </a:t>
            </a:r>
            <a:r>
              <a:rPr lang="zh-CN" altLang="en-US">
                <a:latin typeface="Arial" panose="020B0604020202020204" pitchFamily="34" charset="0"/>
                <a:cs typeface="Arial" panose="020B0604020202020204" pitchFamily="34" charset="0"/>
              </a:rPr>
              <a:t>temperature of the </a:t>
            </a:r>
            <a:r>
              <a:rPr lang="en-US" altLang="zh-CN">
                <a:latin typeface="Arial" panose="020B0604020202020204" pitchFamily="34" charset="0"/>
                <a:cs typeface="Arial" panose="020B0604020202020204" pitchFamily="34" charset="0"/>
              </a:rPr>
              <a:t>reflow oven</a:t>
            </a:r>
            <a:r>
              <a:rPr lang="zh-CN" altLang="en-US">
                <a:latin typeface="Arial" panose="020B0604020202020204" pitchFamily="34" charset="0"/>
                <a:cs typeface="Arial" panose="020B0604020202020204" pitchFamily="34" charset="0"/>
              </a:rPr>
              <a:t> and products can be tracked and monitored in the whole process. Valuable data can be obtained without drag couple test. The curve analysis report can immediately provide engineers with the real temperature status of the product and </a:t>
            </a:r>
            <a:r>
              <a:rPr lang="en-US" altLang="zh-CN">
                <a:latin typeface="Arial" panose="020B0604020202020204" pitchFamily="34" charset="0"/>
                <a:cs typeface="Arial" panose="020B0604020202020204" pitchFamily="34" charset="0"/>
              </a:rPr>
              <a:t>oven</a:t>
            </a:r>
            <a:r>
              <a:rPr lang="zh-CN" altLang="en-US">
                <a:latin typeface="Arial" panose="020B0604020202020204" pitchFamily="34" charset="0"/>
                <a:cs typeface="Arial" panose="020B0604020202020204" pitchFamily="34" charset="0"/>
              </a:rPr>
              <a:t>, and will tell you how to optimize the operation. By balancing temperature, time and heating rate, you can improve line speed and product quality and achieve efficient production</a:t>
            </a:r>
            <a:r>
              <a:rPr lang="en-US" altLang="zh-CN">
                <a:latin typeface="Arial" panose="020B0604020202020204" pitchFamily="34" charset="0"/>
                <a:cs typeface="Arial" panose="020B0604020202020204" pitchFamily="34" charset="0"/>
              </a:rPr>
              <a:t>.</a:t>
            </a:r>
            <a:endParaRPr lang="en-US" altLang="zh-CN">
              <a:latin typeface="Arial" panose="020B0604020202020204" pitchFamily="34" charset="0"/>
              <a:cs typeface="Arial" panose="020B0604020202020204" pitchFamily="34" charset="0"/>
            </a:endParaRPr>
          </a:p>
          <a:p>
            <a:endParaRPr lang="en-US" altLang="zh-CN">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iBoo reflow oven profiler also suitable for using in wave sodlering machine, it’s in a leading position in profiler technology.</a:t>
            </a:r>
            <a:endParaRPr lang="en-US" altLang="zh-CN">
              <a:latin typeface="Arial" panose="020B0604020202020204" pitchFamily="34" charset="0"/>
              <a:cs typeface="Arial" panose="020B0604020202020204" pitchFamily="34" charset="0"/>
            </a:endParaRPr>
          </a:p>
          <a:p>
            <a:endParaRPr lang="en-US" altLang="zh-CN">
              <a:latin typeface="Arial" panose="020B0604020202020204" pitchFamily="34" charset="0"/>
              <a:cs typeface="Arial" panose="020B0604020202020204" pitchFamily="34" charset="0"/>
            </a:endParaRPr>
          </a:p>
          <a:p>
            <a:endParaRPr lang="en-US" altLang="zh-CN">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469900" y="4118610"/>
          <a:ext cx="5022850" cy="2191385"/>
        </p:xfrm>
        <a:graphic>
          <a:graphicData uri="http://schemas.openxmlformats.org/drawingml/2006/table">
            <a:tbl>
              <a:tblPr firstRow="1" bandRow="1">
                <a:tableStyleId>{5C22544A-7EE6-4342-B048-85BDC9FD1C3A}</a:tableStyleId>
              </a:tblPr>
              <a:tblGrid>
                <a:gridCol w="1173480"/>
                <a:gridCol w="1405890"/>
                <a:gridCol w="1356360"/>
                <a:gridCol w="1087120"/>
              </a:tblGrid>
              <a:tr h="287655">
                <a:tc>
                  <a:txBody>
                    <a:bodyPr/>
                    <a:p>
                      <a:pPr indent="0">
                        <a:buNone/>
                      </a:pPr>
                      <a:r>
                        <a:rPr lang="en-US" sz="1100" b="0">
                          <a:solidFill>
                            <a:srgbClr val="000000"/>
                          </a:solidFill>
                          <a:latin typeface="Arial" panose="020B0604020202020204" charset="-122"/>
                        </a:rPr>
                        <a:t>Model</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T6</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Battery</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Li-ion 850mA</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86385">
                <a:tc>
                  <a:txBody>
                    <a:bodyPr/>
                    <a:p>
                      <a:pPr indent="0">
                        <a:buNone/>
                      </a:pPr>
                      <a:r>
                        <a:rPr lang="en-US" sz="1100" b="0">
                          <a:solidFill>
                            <a:srgbClr val="000000"/>
                          </a:solidFill>
                          <a:latin typeface="Arial" panose="020B0604020202020204" charset="-122"/>
                        </a:rPr>
                        <a:t>Channel</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6</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Overall Size</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20*62*138mm</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87020">
                <a:tc>
                  <a:txBody>
                    <a:bodyPr/>
                    <a:p>
                      <a:pPr indent="0">
                        <a:buNone/>
                      </a:pPr>
                      <a:r>
                        <a:rPr lang="en-US" sz="1100" b="0">
                          <a:solidFill>
                            <a:srgbClr val="000000"/>
                          </a:solidFill>
                          <a:latin typeface="Arial" panose="020B0604020202020204" charset="-122"/>
                        </a:rPr>
                        <a:t>Acquisition rate</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0.05S-16M</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Heat insulation box</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198*104*32mm</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87655">
                <a:tc>
                  <a:txBody>
                    <a:bodyPr/>
                    <a:p>
                      <a:pPr indent="0">
                        <a:buNone/>
                      </a:pPr>
                      <a:r>
                        <a:rPr lang="en-US" sz="1100" b="0">
                          <a:solidFill>
                            <a:srgbClr val="000000"/>
                          </a:solidFill>
                          <a:latin typeface="Arial" panose="020B0604020202020204" charset="-122"/>
                        </a:rPr>
                        <a:t>Accuracy</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±1</a:t>
                      </a:r>
                      <a:r>
                        <a:rPr lang="en-US" sz="1100" b="0">
                          <a:solidFill>
                            <a:srgbClr val="000000"/>
                          </a:solidFill>
                          <a:latin typeface="宋体" panose="02010600030101010101" pitchFamily="2" charset="-122"/>
                        </a:rPr>
                        <a:t>℃</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Voltage</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DC3.7-4.2V</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87655">
                <a:tc>
                  <a:txBody>
                    <a:bodyPr/>
                    <a:p>
                      <a:pPr indent="0">
                        <a:buNone/>
                      </a:pPr>
                      <a:r>
                        <a:rPr lang="en-US" sz="1100" b="0">
                          <a:solidFill>
                            <a:srgbClr val="000000"/>
                          </a:solidFill>
                          <a:latin typeface="Arial" panose="020B0604020202020204" charset="-122"/>
                        </a:rPr>
                        <a:t>Resolution</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0.1</a:t>
                      </a:r>
                      <a:r>
                        <a:rPr lang="en-US" sz="1100" b="0">
                          <a:solidFill>
                            <a:srgbClr val="000000"/>
                          </a:solidFill>
                          <a:latin typeface="宋体" panose="02010600030101010101" pitchFamily="2" charset="-122"/>
                        </a:rPr>
                        <a:t>℃</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Memory</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8M</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86385">
                <a:tc>
                  <a:txBody>
                    <a:bodyPr/>
                    <a:p>
                      <a:pPr indent="0">
                        <a:buNone/>
                      </a:pPr>
                      <a:r>
                        <a:rPr lang="en-US" sz="1100" b="0">
                          <a:solidFill>
                            <a:srgbClr val="000000"/>
                          </a:solidFill>
                          <a:latin typeface="Arial" panose="020B0604020202020204" charset="-122"/>
                        </a:rPr>
                        <a:t>Max inner temp</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85</a:t>
                      </a:r>
                      <a:r>
                        <a:rPr lang="en-US" sz="1100" b="0">
                          <a:solidFill>
                            <a:srgbClr val="000000"/>
                          </a:solidFill>
                          <a:latin typeface="宋体" panose="02010600030101010101" pitchFamily="2" charset="-122"/>
                        </a:rPr>
                        <a:t>℃</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Measuring range</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0</a:t>
                      </a:r>
                      <a:r>
                        <a:rPr lang="en-US" sz="1100" b="0">
                          <a:solidFill>
                            <a:srgbClr val="000000"/>
                          </a:solidFill>
                          <a:latin typeface="宋体" panose="02010600030101010101" pitchFamily="2" charset="-122"/>
                        </a:rPr>
                        <a:t>℃</a:t>
                      </a:r>
                      <a:r>
                        <a:rPr lang="en-US" sz="1100" b="0">
                          <a:solidFill>
                            <a:srgbClr val="000000"/>
                          </a:solidFill>
                          <a:latin typeface="Arial" panose="020B0604020202020204" charset="-122"/>
                        </a:rPr>
                        <a:t>-1370</a:t>
                      </a:r>
                      <a:r>
                        <a:rPr lang="en-US" sz="1100" b="0">
                          <a:solidFill>
                            <a:srgbClr val="000000"/>
                          </a:solidFill>
                          <a:latin typeface="宋体" panose="02010600030101010101" pitchFamily="2" charset="-122"/>
                        </a:rPr>
                        <a:t>℃</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8630">
                <a:tc>
                  <a:txBody>
                    <a:bodyPr/>
                    <a:p>
                      <a:pPr indent="0">
                        <a:buNone/>
                      </a:pPr>
                      <a:r>
                        <a:rPr lang="en-US" sz="1100" b="0">
                          <a:solidFill>
                            <a:srgbClr val="000000"/>
                          </a:solidFill>
                          <a:latin typeface="Arial" panose="020B0604020202020204" charset="-122"/>
                        </a:rPr>
                        <a:t>Star Mode</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Button/time-delay/temperature</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Thermocouple</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Arial" panose="020B0604020202020204" charset="-122"/>
                        </a:rPr>
                        <a:t>K-type</a:t>
                      </a:r>
                      <a:endParaRPr lang="en-US" altLang="en-US" sz="1100" b="0">
                        <a:solidFill>
                          <a:srgbClr val="000000"/>
                        </a:solidFill>
                        <a:latin typeface="Arial" panose="020B0604020202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469900" y="3713480"/>
            <a:ext cx="2277745" cy="368300"/>
          </a:xfrm>
          <a:prstGeom prst="rect">
            <a:avLst/>
          </a:prstGeom>
          <a:noFill/>
        </p:spPr>
        <p:txBody>
          <a:bodyPr wrap="square" rtlCol="0">
            <a:spAutoFit/>
          </a:bodyPr>
          <a:p>
            <a:r>
              <a:rPr lang="en-US" altLang="zh-CN" b="1">
                <a:solidFill>
                  <a:schemeClr val="accent1"/>
                </a:solidFill>
              </a:rPr>
              <a:t>Tech Spec</a:t>
            </a:r>
            <a:endParaRPr lang="en-US" altLang="zh-CN" b="1">
              <a:solidFill>
                <a:schemeClr val="accent1"/>
              </a:solidFill>
            </a:endParaRPr>
          </a:p>
        </p:txBody>
      </p:sp>
      <p:pic>
        <p:nvPicPr>
          <p:cNvPr id="2" name="图片 1"/>
          <p:cNvPicPr>
            <a:picLocks noChangeAspect="1"/>
          </p:cNvPicPr>
          <p:nvPr/>
        </p:nvPicPr>
        <p:blipFill>
          <a:blip r:embed="rId2"/>
          <a:stretch>
            <a:fillRect/>
          </a:stretch>
        </p:blipFill>
        <p:spPr>
          <a:xfrm>
            <a:off x="2384425" y="375920"/>
            <a:ext cx="7753350" cy="3510280"/>
          </a:xfrm>
          <a:prstGeom prst="rect">
            <a:avLst/>
          </a:prstGeom>
        </p:spPr>
      </p:pic>
      <p:sp>
        <p:nvSpPr>
          <p:cNvPr id="5" name="文本框 4"/>
          <p:cNvSpPr txBox="1"/>
          <p:nvPr/>
        </p:nvSpPr>
        <p:spPr>
          <a:xfrm>
            <a:off x="6271260" y="3966845"/>
            <a:ext cx="5195570" cy="2861310"/>
          </a:xfrm>
          <a:prstGeom prst="rect">
            <a:avLst/>
          </a:prstGeom>
          <a:noFill/>
        </p:spPr>
        <p:txBody>
          <a:bodyPr wrap="square" rtlCol="0">
            <a:spAutoFit/>
          </a:bodyPr>
          <a:p>
            <a:pPr marL="285750" indent="-285750">
              <a:buFont typeface="Arial" panose="020B0604020202020204" pitchFamily="34" charset="0"/>
              <a:buChar char="•"/>
            </a:pPr>
            <a:r>
              <a:rPr lang="zh-CN" altLang="en-US">
                <a:latin typeface="Arial" panose="020B0604020202020204" pitchFamily="34" charset="0"/>
                <a:cs typeface="Arial" panose="020B0604020202020204" pitchFamily="34" charset="0"/>
              </a:rPr>
              <a:t>Built in lithium battery，chargeable，the battery capacity and the remaining test time</a:t>
            </a:r>
            <a:r>
              <a:rPr lang="en-US" altLang="zh-CN">
                <a:latin typeface="Arial" panose="020B0604020202020204" pitchFamily="34" charset="0"/>
                <a:cs typeface="Arial" panose="020B0604020202020204" pitchFamily="34" charset="0"/>
              </a:rPr>
              <a:t> can be showed on software.</a:t>
            </a:r>
            <a:endParaRPr lang="zh-CN" alt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zh-CN" altLang="en-US">
                <a:latin typeface="Arial" panose="020B0604020202020204" pitchFamily="34" charset="0"/>
                <a:cs typeface="Arial" panose="020B0604020202020204" pitchFamily="34" charset="0"/>
              </a:rPr>
              <a:t>Built in </a:t>
            </a:r>
            <a:r>
              <a:rPr lang="en-US" altLang="zh-CN">
                <a:latin typeface="Arial" panose="020B0604020202020204" pitchFamily="34" charset="0"/>
                <a:cs typeface="Arial" panose="020B0604020202020204" pitchFamily="34" charset="0"/>
              </a:rPr>
              <a:t>8M</a:t>
            </a:r>
            <a:r>
              <a:rPr lang="zh-CN" altLang="en-US">
                <a:latin typeface="Arial" panose="020B0604020202020204" pitchFamily="34" charset="0"/>
                <a:cs typeface="Arial" panose="020B0604020202020204" pitchFamily="34" charset="0"/>
              </a:rPr>
              <a:t> high-quality memory chip and unique power-off protection function. Once power-off, the built-in program will save data immediately</a:t>
            </a:r>
            <a:r>
              <a:rPr lang="en-US" altLang="zh-CN">
                <a:latin typeface="Arial" panose="020B0604020202020204" pitchFamily="34" charset="0"/>
                <a:cs typeface="Arial" panose="020B0604020202020204" pitchFamily="34" charset="0"/>
              </a:rPr>
              <a:t>.</a:t>
            </a:r>
            <a:endParaRPr lang="en-US" altLang="zh-CN">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a:latin typeface="Arial" panose="020B0604020202020204" pitchFamily="34" charset="0"/>
                <a:cs typeface="Arial" panose="020B0604020202020204" pitchFamily="34" charset="0"/>
              </a:rPr>
              <a:t>Max storage record: 4 times testing record</a:t>
            </a:r>
            <a:endParaRPr lang="en-US" altLang="zh-CN">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a:latin typeface="Arial" panose="020B0604020202020204" pitchFamily="34" charset="0"/>
                <a:cs typeface="Arial" panose="020B0604020202020204" pitchFamily="34" charset="0"/>
              </a:rPr>
              <a:t>Power consumption≤35mA</a:t>
            </a:r>
            <a:endParaRPr lang="en-US" altLang="zh-CN">
              <a:latin typeface="Arial" panose="020B0604020202020204" pitchFamily="34" charset="0"/>
              <a:cs typeface="Arial" panose="020B0604020202020204" pitchFamily="34" charset="0"/>
            </a:endParaRPr>
          </a:p>
          <a:p>
            <a:pPr indent="0">
              <a:buFont typeface="Arial" panose="020B0604020202020204" pitchFamily="34" charset="0"/>
              <a:buNone/>
            </a:pPr>
            <a:endParaRPr lang="en-US" altLang="zh-CN">
              <a:latin typeface="Arial" panose="020B0604020202020204" pitchFamily="34" charset="0"/>
              <a:cs typeface="Arial" panose="020B0604020202020204" pitchFamily="34" charset="0"/>
            </a:endParaRPr>
          </a:p>
        </p:txBody>
      </p:sp>
      <p:sp>
        <p:nvSpPr>
          <p:cNvPr id="6" name="文本框 5"/>
          <p:cNvSpPr txBox="1"/>
          <p:nvPr/>
        </p:nvSpPr>
        <p:spPr>
          <a:xfrm>
            <a:off x="1872615" y="99695"/>
            <a:ext cx="5728335" cy="368300"/>
          </a:xfrm>
          <a:prstGeom prst="rect">
            <a:avLst/>
          </a:prstGeom>
          <a:noFill/>
        </p:spPr>
        <p:txBody>
          <a:bodyPr wrap="square" rtlCol="0">
            <a:spAutoFit/>
          </a:bodyPr>
          <a:p>
            <a:r>
              <a:rPr lang="en-US" altLang="zh-CN" b="1"/>
              <a:t> Reflow Oven Profiler with 6 Channels---iBoo-T6</a:t>
            </a:r>
            <a:endParaRPr lang="en-US" altLang="zh-CN"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007110"/>
            <a:ext cx="6034405" cy="4640580"/>
          </a:xfrm>
          <a:prstGeom prst="rect">
            <a:avLst/>
          </a:prstGeom>
        </p:spPr>
      </p:pic>
      <p:pic>
        <p:nvPicPr>
          <p:cNvPr id="3" name="图片 2"/>
          <p:cNvPicPr>
            <a:picLocks noChangeAspect="1"/>
          </p:cNvPicPr>
          <p:nvPr/>
        </p:nvPicPr>
        <p:blipFill>
          <a:blip r:embed="rId2"/>
          <a:stretch>
            <a:fillRect/>
          </a:stretch>
        </p:blipFill>
        <p:spPr>
          <a:xfrm>
            <a:off x="6034405" y="1195705"/>
            <a:ext cx="6034405" cy="4028440"/>
          </a:xfrm>
          <a:prstGeom prst="rect">
            <a:avLst/>
          </a:prstGeom>
        </p:spPr>
      </p:pic>
      <p:sp>
        <p:nvSpPr>
          <p:cNvPr id="4" name="文本框 3"/>
          <p:cNvSpPr txBox="1"/>
          <p:nvPr/>
        </p:nvSpPr>
        <p:spPr>
          <a:xfrm>
            <a:off x="2005330" y="120015"/>
            <a:ext cx="5191125" cy="460375"/>
          </a:xfrm>
          <a:prstGeom prst="rect">
            <a:avLst/>
          </a:prstGeom>
          <a:noFill/>
        </p:spPr>
        <p:txBody>
          <a:bodyPr wrap="square" rtlCol="0">
            <a:spAutoFit/>
          </a:bodyPr>
          <a:p>
            <a:r>
              <a:rPr lang="en-US" altLang="zh-CN" sz="2400" b="1"/>
              <a:t>Software</a:t>
            </a:r>
            <a:endParaRPr lang="en-US" altLang="zh-CN" sz="2400" b="1"/>
          </a:p>
        </p:txBody>
      </p:sp>
      <p:sp>
        <p:nvSpPr>
          <p:cNvPr id="5" name="文本框 4"/>
          <p:cNvSpPr txBox="1"/>
          <p:nvPr/>
        </p:nvSpPr>
        <p:spPr>
          <a:xfrm>
            <a:off x="1291590" y="5869305"/>
            <a:ext cx="2913380" cy="36830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HomePage</a:t>
            </a:r>
            <a:endParaRPr lang="en-US" altLang="zh-CN">
              <a:latin typeface="Arial" panose="020B0604020202020204" pitchFamily="34" charset="0"/>
              <a:cs typeface="Arial" panose="020B0604020202020204" pitchFamily="34" charset="0"/>
            </a:endParaRPr>
          </a:p>
        </p:txBody>
      </p:sp>
      <p:sp>
        <p:nvSpPr>
          <p:cNvPr id="6" name="文本框 5"/>
          <p:cNvSpPr txBox="1"/>
          <p:nvPr/>
        </p:nvSpPr>
        <p:spPr>
          <a:xfrm>
            <a:off x="7633970" y="5731510"/>
            <a:ext cx="2337435" cy="368300"/>
          </a:xfrm>
          <a:prstGeom prst="rect">
            <a:avLst/>
          </a:prstGeom>
          <a:noFill/>
        </p:spPr>
        <p:txBody>
          <a:bodyPr wrap="square" rtlCol="0">
            <a:spAutoFit/>
          </a:bodyPr>
          <a:p>
            <a:r>
              <a:rPr lang="zh-CN" altLang="en-US">
                <a:latin typeface="Arial" panose="020B0604020202020204" pitchFamily="34" charset="0"/>
                <a:cs typeface="Arial" panose="020B0604020202020204" pitchFamily="34" charset="0"/>
              </a:rPr>
              <a:t>Curve analysis</a:t>
            </a:r>
            <a:endParaRPr lang="zh-CN" altLang="en-US">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7482614" name="图片 -2147482615" descr="波峰焊测试"/>
          <p:cNvPicPr>
            <a:picLocks noChangeAspect="1"/>
          </p:cNvPicPr>
          <p:nvPr/>
        </p:nvPicPr>
        <p:blipFill>
          <a:blip r:embed="rId1"/>
          <a:stretch>
            <a:fillRect/>
          </a:stretch>
        </p:blipFill>
        <p:spPr>
          <a:xfrm>
            <a:off x="399415" y="1443990"/>
            <a:ext cx="5473700" cy="3806825"/>
          </a:xfrm>
          <a:prstGeom prst="rect">
            <a:avLst/>
          </a:prstGeom>
          <a:noFill/>
          <a:ln w="9525">
            <a:noFill/>
          </a:ln>
        </p:spPr>
      </p:pic>
      <p:pic>
        <p:nvPicPr>
          <p:cNvPr id="-2147482613" name="图片 -2147482614" descr="数据下载"/>
          <p:cNvPicPr>
            <a:picLocks noChangeAspect="1"/>
          </p:cNvPicPr>
          <p:nvPr/>
        </p:nvPicPr>
        <p:blipFill>
          <a:blip r:embed="rId2"/>
          <a:stretch>
            <a:fillRect/>
          </a:stretch>
        </p:blipFill>
        <p:spPr>
          <a:xfrm>
            <a:off x="6440805" y="1443355"/>
            <a:ext cx="5309870" cy="3806825"/>
          </a:xfrm>
          <a:prstGeom prst="rect">
            <a:avLst/>
          </a:prstGeom>
          <a:noFill/>
          <a:ln w="9525">
            <a:noFill/>
          </a:ln>
        </p:spPr>
      </p:pic>
      <p:sp>
        <p:nvSpPr>
          <p:cNvPr id="2" name="文本框 1"/>
          <p:cNvSpPr txBox="1"/>
          <p:nvPr/>
        </p:nvSpPr>
        <p:spPr>
          <a:xfrm>
            <a:off x="763270" y="5603875"/>
            <a:ext cx="4466590" cy="36830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iBoo  be used in wave sodering machine</a:t>
            </a:r>
            <a:endParaRPr lang="en-US" altLang="zh-CN">
              <a:latin typeface="Arial" panose="020B0604020202020204" pitchFamily="34" charset="0"/>
              <a:cs typeface="Arial" panose="020B0604020202020204" pitchFamily="34" charset="0"/>
            </a:endParaRPr>
          </a:p>
        </p:txBody>
      </p:sp>
      <p:sp>
        <p:nvSpPr>
          <p:cNvPr id="3" name="文本框 2"/>
          <p:cNvSpPr txBox="1"/>
          <p:nvPr/>
        </p:nvSpPr>
        <p:spPr>
          <a:xfrm>
            <a:off x="7698740" y="5603875"/>
            <a:ext cx="3455035" cy="368300"/>
          </a:xfrm>
          <a:prstGeom prst="rect">
            <a:avLst/>
          </a:prstGeom>
          <a:noFill/>
        </p:spPr>
        <p:txBody>
          <a:bodyPr wrap="square" rtlCol="0">
            <a:spAutoFit/>
          </a:bodyPr>
          <a:p>
            <a:r>
              <a:rPr lang="en-US" altLang="zh-CN">
                <a:latin typeface="Arial" panose="020B0604020202020204" pitchFamily="34" charset="0"/>
                <a:cs typeface="Arial" panose="020B0604020202020204" pitchFamily="34" charset="0"/>
              </a:rPr>
              <a:t>Download data to PC by USB </a:t>
            </a:r>
            <a:endParaRPr lang="en-US" altLang="zh-CN">
              <a:latin typeface="Arial" panose="020B0604020202020204" pitchFamily="34" charset="0"/>
              <a:cs typeface="Arial" panose="020B0604020202020204" pitchFamily="34" charset="0"/>
            </a:endParaRPr>
          </a:p>
        </p:txBody>
      </p:sp>
      <p:sp>
        <p:nvSpPr>
          <p:cNvPr id="4" name="文本框 3"/>
          <p:cNvSpPr txBox="1"/>
          <p:nvPr/>
        </p:nvSpPr>
        <p:spPr>
          <a:xfrm>
            <a:off x="1823085" y="85725"/>
            <a:ext cx="2346325" cy="460375"/>
          </a:xfrm>
          <a:prstGeom prst="rect">
            <a:avLst/>
          </a:prstGeom>
          <a:noFill/>
        </p:spPr>
        <p:txBody>
          <a:bodyPr wrap="square" rtlCol="0">
            <a:spAutoFit/>
          </a:bodyPr>
          <a:p>
            <a:r>
              <a:rPr lang="en-US" altLang="zh-CN" sz="2400" b="1">
                <a:latin typeface="Arial" panose="020B0604020202020204" pitchFamily="34" charset="0"/>
                <a:cs typeface="Arial" panose="020B0604020202020204" pitchFamily="34" charset="0"/>
              </a:rPr>
              <a:t>Application</a:t>
            </a:r>
            <a:endParaRPr lang="en-US" altLang="zh-CN" sz="2400" b="1">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p:cNvSpPr/>
          <p:nvPr/>
        </p:nvSpPr>
        <p:spPr>
          <a:xfrm>
            <a:off x="3341804" y="0"/>
            <a:ext cx="5027930" cy="660400"/>
          </a:xfrm>
          <a:prstGeom prst="rect">
            <a:avLst/>
          </a:prstGeom>
          <a:noFill/>
          <a:ln w="9525">
            <a:noFill/>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9pPr>
          </a:lstStyle>
          <a:p>
            <a:pPr>
              <a:buFont typeface="Arial" panose="020B0604020202020204" pitchFamily="34" charset="0"/>
              <a:buNone/>
            </a:pPr>
            <a:r>
              <a:rPr lang="en-US" altLang="zh-CN" sz="37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Best After-sales service</a:t>
            </a:r>
            <a:endParaRPr lang="en-US" altLang="zh-CN" sz="370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sp>
        <p:nvSpPr>
          <p:cNvPr id="3" name="Freeform 12"/>
          <p:cNvSpPr>
            <a:spLocks noEditPoints="1"/>
          </p:cNvSpPr>
          <p:nvPr/>
        </p:nvSpPr>
        <p:spPr bwMode="auto">
          <a:xfrm>
            <a:off x="5450690" y="1843540"/>
            <a:ext cx="6009178" cy="3170920"/>
          </a:xfrm>
          <a:custGeom>
            <a:avLst/>
            <a:gdLst>
              <a:gd name="T0" fmla="*/ 530 w 1451"/>
              <a:gd name="T1" fmla="*/ 468 h 585"/>
              <a:gd name="T2" fmla="*/ 868 w 1451"/>
              <a:gd name="T3" fmla="*/ 403 h 585"/>
              <a:gd name="T4" fmla="*/ 1245 w 1451"/>
              <a:gd name="T5" fmla="*/ 365 h 585"/>
              <a:gd name="T6" fmla="*/ 1315 w 1451"/>
              <a:gd name="T7" fmla="*/ 388 h 585"/>
              <a:gd name="T8" fmla="*/ 1196 w 1451"/>
              <a:gd name="T9" fmla="*/ 328 h 585"/>
              <a:gd name="T10" fmla="*/ 1228 w 1451"/>
              <a:gd name="T11" fmla="*/ 322 h 585"/>
              <a:gd name="T12" fmla="*/ 1218 w 1451"/>
              <a:gd name="T13" fmla="*/ 277 h 585"/>
              <a:gd name="T14" fmla="*/ 417 w 1451"/>
              <a:gd name="T15" fmla="*/ 269 h 585"/>
              <a:gd name="T16" fmla="*/ 351 w 1451"/>
              <a:gd name="T17" fmla="*/ 231 h 585"/>
              <a:gd name="T18" fmla="*/ 364 w 1451"/>
              <a:gd name="T19" fmla="*/ 263 h 585"/>
              <a:gd name="T20" fmla="*/ 413 w 1451"/>
              <a:gd name="T21" fmla="*/ 195 h 585"/>
              <a:gd name="T22" fmla="*/ 427 w 1451"/>
              <a:gd name="T23" fmla="*/ 308 h 585"/>
              <a:gd name="T24" fmla="*/ 1095 w 1451"/>
              <a:gd name="T25" fmla="*/ 257 h 585"/>
              <a:gd name="T26" fmla="*/ 1295 w 1451"/>
              <a:gd name="T27" fmla="*/ 195 h 585"/>
              <a:gd name="T28" fmla="*/ 786 w 1451"/>
              <a:gd name="T29" fmla="*/ 183 h 585"/>
              <a:gd name="T30" fmla="*/ 864 w 1451"/>
              <a:gd name="T31" fmla="*/ 160 h 585"/>
              <a:gd name="T32" fmla="*/ 709 w 1451"/>
              <a:gd name="T33" fmla="*/ 109 h 585"/>
              <a:gd name="T34" fmla="*/ 506 w 1451"/>
              <a:gd name="T35" fmla="*/ 54 h 585"/>
              <a:gd name="T36" fmla="*/ 940 w 1451"/>
              <a:gd name="T37" fmla="*/ 160 h 585"/>
              <a:gd name="T38" fmla="*/ 753 w 1451"/>
              <a:gd name="T39" fmla="*/ 89 h 585"/>
              <a:gd name="T40" fmla="*/ 788 w 1451"/>
              <a:gd name="T41" fmla="*/ 69 h 585"/>
              <a:gd name="T42" fmla="*/ 761 w 1451"/>
              <a:gd name="T43" fmla="*/ 114 h 585"/>
              <a:gd name="T44" fmla="*/ 815 w 1451"/>
              <a:gd name="T45" fmla="*/ 180 h 585"/>
              <a:gd name="T46" fmla="*/ 949 w 1451"/>
              <a:gd name="T47" fmla="*/ 177 h 585"/>
              <a:gd name="T48" fmla="*/ 935 w 1451"/>
              <a:gd name="T49" fmla="*/ 46 h 585"/>
              <a:gd name="T50" fmla="*/ 834 w 1451"/>
              <a:gd name="T51" fmla="*/ 12 h 585"/>
              <a:gd name="T52" fmla="*/ 628 w 1451"/>
              <a:gd name="T53" fmla="*/ 12 h 585"/>
              <a:gd name="T54" fmla="*/ 557 w 1451"/>
              <a:gd name="T55" fmla="*/ 86 h 585"/>
              <a:gd name="T56" fmla="*/ 1324 w 1451"/>
              <a:gd name="T57" fmla="*/ 527 h 585"/>
              <a:gd name="T58" fmla="*/ 1432 w 1451"/>
              <a:gd name="T59" fmla="*/ 502 h 585"/>
              <a:gd name="T60" fmla="*/ 1256 w 1451"/>
              <a:gd name="T61" fmla="*/ 408 h 585"/>
              <a:gd name="T62" fmla="*/ 430 w 1451"/>
              <a:gd name="T63" fmla="*/ 422 h 585"/>
              <a:gd name="T64" fmla="*/ 1320 w 1451"/>
              <a:gd name="T65" fmla="*/ 391 h 585"/>
              <a:gd name="T66" fmla="*/ 959 w 1451"/>
              <a:gd name="T67" fmla="*/ 271 h 585"/>
              <a:gd name="T68" fmla="*/ 892 w 1451"/>
              <a:gd name="T69" fmla="*/ 291 h 585"/>
              <a:gd name="T70" fmla="*/ 883 w 1451"/>
              <a:gd name="T71" fmla="*/ 374 h 585"/>
              <a:gd name="T72" fmla="*/ 701 w 1451"/>
              <a:gd name="T73" fmla="*/ 203 h 585"/>
              <a:gd name="T74" fmla="*/ 959 w 1451"/>
              <a:gd name="T75" fmla="*/ 271 h 585"/>
              <a:gd name="T76" fmla="*/ 1296 w 1451"/>
              <a:gd name="T77" fmla="*/ 191 h 585"/>
              <a:gd name="T78" fmla="*/ 1302 w 1451"/>
              <a:gd name="T79" fmla="*/ 126 h 585"/>
              <a:gd name="T80" fmla="*/ 1389 w 1451"/>
              <a:gd name="T81" fmla="*/ 94 h 585"/>
              <a:gd name="T82" fmla="*/ 378 w 1451"/>
              <a:gd name="T83" fmla="*/ 83 h 585"/>
              <a:gd name="T84" fmla="*/ 242 w 1451"/>
              <a:gd name="T85" fmla="*/ 48 h 585"/>
              <a:gd name="T86" fmla="*/ 218 w 1451"/>
              <a:gd name="T87" fmla="*/ 182 h 585"/>
              <a:gd name="T88" fmla="*/ 410 w 1451"/>
              <a:gd name="T89" fmla="*/ 169 h 585"/>
              <a:gd name="T90" fmla="*/ 416 w 1451"/>
              <a:gd name="T91" fmla="*/ 160 h 585"/>
              <a:gd name="T92" fmla="*/ 359 w 1451"/>
              <a:gd name="T93" fmla="*/ 151 h 585"/>
              <a:gd name="T94" fmla="*/ 277 w 1451"/>
              <a:gd name="T95" fmla="*/ 106 h 585"/>
              <a:gd name="T96" fmla="*/ 74 w 1451"/>
              <a:gd name="T97" fmla="*/ 54 h 585"/>
              <a:gd name="T98" fmla="*/ 79 w 1451"/>
              <a:gd name="T99" fmla="*/ 114 h 585"/>
              <a:gd name="T100" fmla="*/ 432 w 1451"/>
              <a:gd name="T101" fmla="*/ 168 h 585"/>
              <a:gd name="T102" fmla="*/ 381 w 1451"/>
              <a:gd name="T103" fmla="*/ 120 h 585"/>
              <a:gd name="T104" fmla="*/ 292 w 1451"/>
              <a:gd name="T105" fmla="*/ 60 h 585"/>
              <a:gd name="T106" fmla="*/ 381 w 1451"/>
              <a:gd name="T107" fmla="*/ 40 h 585"/>
              <a:gd name="T108" fmla="*/ 470 w 1451"/>
              <a:gd name="T109" fmla="*/ 69 h 585"/>
              <a:gd name="T110" fmla="*/ 1025 w 1451"/>
              <a:gd name="T111" fmla="*/ 163 h 585"/>
              <a:gd name="T112" fmla="*/ 1412 w 1451"/>
              <a:gd name="T113" fmla="*/ 63 h 585"/>
              <a:gd name="T114" fmla="*/ 1158 w 1451"/>
              <a:gd name="T115" fmla="*/ 43 h 585"/>
              <a:gd name="T116" fmla="*/ 1223 w 1451"/>
              <a:gd name="T117" fmla="*/ 185 h 585"/>
              <a:gd name="T118" fmla="*/ 1296 w 1451"/>
              <a:gd name="T119" fmla="*/ 46 h 585"/>
              <a:gd name="T120" fmla="*/ 348 w 1451"/>
              <a:gd name="T121" fmla="*/ 26 h 585"/>
              <a:gd name="T122" fmla="*/ 976 w 1451"/>
              <a:gd name="T123" fmla="*/ 9 h 585"/>
              <a:gd name="T124" fmla="*/ 457 w 1451"/>
              <a:gd name="T125" fmla="*/ 12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1" h="585">
                <a:moveTo>
                  <a:pt x="514" y="493"/>
                </a:moveTo>
                <a:cubicBezTo>
                  <a:pt x="514" y="493"/>
                  <a:pt x="514" y="493"/>
                  <a:pt x="514" y="493"/>
                </a:cubicBezTo>
                <a:cubicBezTo>
                  <a:pt x="514" y="493"/>
                  <a:pt x="514" y="493"/>
                  <a:pt x="514" y="493"/>
                </a:cubicBezTo>
                <a:moveTo>
                  <a:pt x="541" y="453"/>
                </a:moveTo>
                <a:cubicBezTo>
                  <a:pt x="541" y="453"/>
                  <a:pt x="541" y="453"/>
                  <a:pt x="541" y="453"/>
                </a:cubicBezTo>
                <a:moveTo>
                  <a:pt x="546" y="450"/>
                </a:moveTo>
                <a:cubicBezTo>
                  <a:pt x="544" y="453"/>
                  <a:pt x="544" y="453"/>
                  <a:pt x="544" y="453"/>
                </a:cubicBezTo>
                <a:cubicBezTo>
                  <a:pt x="546" y="450"/>
                  <a:pt x="546" y="450"/>
                  <a:pt x="546" y="450"/>
                </a:cubicBezTo>
                <a:moveTo>
                  <a:pt x="927" y="408"/>
                </a:moveTo>
                <a:cubicBezTo>
                  <a:pt x="924" y="408"/>
                  <a:pt x="924" y="408"/>
                  <a:pt x="924" y="408"/>
                </a:cubicBezTo>
                <a:cubicBezTo>
                  <a:pt x="921" y="413"/>
                  <a:pt x="921" y="413"/>
                  <a:pt x="921" y="413"/>
                </a:cubicBezTo>
                <a:cubicBezTo>
                  <a:pt x="919" y="416"/>
                  <a:pt x="919" y="416"/>
                  <a:pt x="919" y="416"/>
                </a:cubicBezTo>
                <a:cubicBezTo>
                  <a:pt x="916" y="419"/>
                  <a:pt x="916" y="419"/>
                  <a:pt x="916" y="419"/>
                </a:cubicBezTo>
                <a:cubicBezTo>
                  <a:pt x="913" y="422"/>
                  <a:pt x="913" y="422"/>
                  <a:pt x="913" y="422"/>
                </a:cubicBezTo>
                <a:cubicBezTo>
                  <a:pt x="905" y="422"/>
                  <a:pt x="905" y="422"/>
                  <a:pt x="905" y="422"/>
                </a:cubicBezTo>
                <a:cubicBezTo>
                  <a:pt x="905" y="436"/>
                  <a:pt x="905" y="436"/>
                  <a:pt x="905" y="436"/>
                </a:cubicBezTo>
                <a:cubicBezTo>
                  <a:pt x="905" y="443"/>
                  <a:pt x="903" y="442"/>
                  <a:pt x="900" y="448"/>
                </a:cubicBezTo>
                <a:cubicBezTo>
                  <a:pt x="905" y="462"/>
                  <a:pt x="905" y="462"/>
                  <a:pt x="905" y="462"/>
                </a:cubicBezTo>
                <a:cubicBezTo>
                  <a:pt x="927" y="456"/>
                  <a:pt x="916" y="448"/>
                  <a:pt x="927" y="430"/>
                </a:cubicBezTo>
                <a:cubicBezTo>
                  <a:pt x="927" y="422"/>
                  <a:pt x="927" y="422"/>
                  <a:pt x="927" y="422"/>
                </a:cubicBezTo>
                <a:cubicBezTo>
                  <a:pt x="930" y="419"/>
                  <a:pt x="930" y="419"/>
                  <a:pt x="930" y="419"/>
                </a:cubicBezTo>
                <a:cubicBezTo>
                  <a:pt x="927" y="422"/>
                  <a:pt x="927" y="422"/>
                  <a:pt x="927" y="422"/>
                </a:cubicBezTo>
                <a:cubicBezTo>
                  <a:pt x="930" y="419"/>
                  <a:pt x="930" y="419"/>
                  <a:pt x="930" y="419"/>
                </a:cubicBezTo>
                <a:cubicBezTo>
                  <a:pt x="930" y="416"/>
                  <a:pt x="930" y="416"/>
                  <a:pt x="930" y="416"/>
                </a:cubicBezTo>
                <a:cubicBezTo>
                  <a:pt x="927" y="408"/>
                  <a:pt x="927" y="408"/>
                  <a:pt x="927" y="408"/>
                </a:cubicBezTo>
                <a:moveTo>
                  <a:pt x="927" y="408"/>
                </a:moveTo>
                <a:cubicBezTo>
                  <a:pt x="924" y="408"/>
                  <a:pt x="924" y="408"/>
                  <a:pt x="924" y="408"/>
                </a:cubicBezTo>
                <a:cubicBezTo>
                  <a:pt x="921" y="413"/>
                  <a:pt x="921" y="413"/>
                  <a:pt x="921" y="413"/>
                </a:cubicBezTo>
                <a:cubicBezTo>
                  <a:pt x="919" y="416"/>
                  <a:pt x="919" y="416"/>
                  <a:pt x="919" y="416"/>
                </a:cubicBezTo>
                <a:cubicBezTo>
                  <a:pt x="916" y="419"/>
                  <a:pt x="916" y="419"/>
                  <a:pt x="916" y="419"/>
                </a:cubicBezTo>
                <a:cubicBezTo>
                  <a:pt x="913" y="422"/>
                  <a:pt x="913" y="422"/>
                  <a:pt x="913" y="422"/>
                </a:cubicBezTo>
                <a:cubicBezTo>
                  <a:pt x="916" y="419"/>
                  <a:pt x="916" y="419"/>
                  <a:pt x="916" y="419"/>
                </a:cubicBezTo>
                <a:cubicBezTo>
                  <a:pt x="919" y="416"/>
                  <a:pt x="919" y="416"/>
                  <a:pt x="919" y="416"/>
                </a:cubicBezTo>
                <a:cubicBezTo>
                  <a:pt x="921" y="413"/>
                  <a:pt x="921" y="413"/>
                  <a:pt x="921" y="413"/>
                </a:cubicBezTo>
                <a:cubicBezTo>
                  <a:pt x="924" y="408"/>
                  <a:pt x="924" y="408"/>
                  <a:pt x="924" y="408"/>
                </a:cubicBezTo>
                <a:cubicBezTo>
                  <a:pt x="927" y="408"/>
                  <a:pt x="927" y="408"/>
                  <a:pt x="927" y="408"/>
                </a:cubicBezTo>
                <a:moveTo>
                  <a:pt x="927" y="408"/>
                </a:moveTo>
                <a:cubicBezTo>
                  <a:pt x="930" y="416"/>
                  <a:pt x="930" y="416"/>
                  <a:pt x="930" y="416"/>
                </a:cubicBezTo>
                <a:cubicBezTo>
                  <a:pt x="927" y="408"/>
                  <a:pt x="927" y="408"/>
                  <a:pt x="927" y="408"/>
                </a:cubicBezTo>
                <a:moveTo>
                  <a:pt x="574" y="405"/>
                </a:moveTo>
                <a:cubicBezTo>
                  <a:pt x="571" y="408"/>
                  <a:pt x="571" y="408"/>
                  <a:pt x="571" y="408"/>
                </a:cubicBezTo>
                <a:cubicBezTo>
                  <a:pt x="574" y="405"/>
                  <a:pt x="574" y="405"/>
                  <a:pt x="574" y="405"/>
                </a:cubicBezTo>
                <a:moveTo>
                  <a:pt x="585" y="391"/>
                </a:moveTo>
                <a:cubicBezTo>
                  <a:pt x="483" y="391"/>
                  <a:pt x="483" y="391"/>
                  <a:pt x="483" y="391"/>
                </a:cubicBezTo>
                <a:cubicBezTo>
                  <a:pt x="483" y="519"/>
                  <a:pt x="483" y="519"/>
                  <a:pt x="483" y="519"/>
                </a:cubicBezTo>
                <a:cubicBezTo>
                  <a:pt x="487" y="519"/>
                  <a:pt x="487" y="519"/>
                  <a:pt x="487" y="519"/>
                </a:cubicBezTo>
                <a:cubicBezTo>
                  <a:pt x="496" y="513"/>
                  <a:pt x="496" y="513"/>
                  <a:pt x="496" y="513"/>
                </a:cubicBezTo>
                <a:cubicBezTo>
                  <a:pt x="487" y="519"/>
                  <a:pt x="487" y="519"/>
                  <a:pt x="487" y="519"/>
                </a:cubicBezTo>
                <a:cubicBezTo>
                  <a:pt x="492" y="519"/>
                  <a:pt x="492" y="519"/>
                  <a:pt x="492" y="519"/>
                </a:cubicBezTo>
                <a:cubicBezTo>
                  <a:pt x="498" y="511"/>
                  <a:pt x="498" y="511"/>
                  <a:pt x="498" y="511"/>
                </a:cubicBezTo>
                <a:cubicBezTo>
                  <a:pt x="494" y="502"/>
                  <a:pt x="494" y="502"/>
                  <a:pt x="494" y="502"/>
                </a:cubicBezTo>
                <a:cubicBezTo>
                  <a:pt x="503" y="502"/>
                  <a:pt x="503" y="502"/>
                  <a:pt x="503" y="502"/>
                </a:cubicBezTo>
                <a:cubicBezTo>
                  <a:pt x="508" y="502"/>
                  <a:pt x="508" y="502"/>
                  <a:pt x="508" y="502"/>
                </a:cubicBezTo>
                <a:cubicBezTo>
                  <a:pt x="514" y="493"/>
                  <a:pt x="514" y="493"/>
                  <a:pt x="514" y="493"/>
                </a:cubicBezTo>
                <a:cubicBezTo>
                  <a:pt x="509" y="497"/>
                  <a:pt x="509" y="499"/>
                  <a:pt x="503" y="499"/>
                </a:cubicBezTo>
                <a:cubicBezTo>
                  <a:pt x="489" y="499"/>
                  <a:pt x="489" y="499"/>
                  <a:pt x="489" y="499"/>
                </a:cubicBezTo>
                <a:cubicBezTo>
                  <a:pt x="503" y="499"/>
                  <a:pt x="503" y="499"/>
                  <a:pt x="503" y="499"/>
                </a:cubicBezTo>
                <a:cubicBezTo>
                  <a:pt x="509" y="499"/>
                  <a:pt x="509" y="497"/>
                  <a:pt x="514" y="493"/>
                </a:cubicBezTo>
                <a:cubicBezTo>
                  <a:pt x="522" y="482"/>
                  <a:pt x="522" y="482"/>
                  <a:pt x="522" y="482"/>
                </a:cubicBezTo>
                <a:cubicBezTo>
                  <a:pt x="525" y="477"/>
                  <a:pt x="527" y="477"/>
                  <a:pt x="527" y="470"/>
                </a:cubicBezTo>
                <a:cubicBezTo>
                  <a:pt x="527" y="470"/>
                  <a:pt x="527" y="470"/>
                  <a:pt x="527" y="470"/>
                </a:cubicBezTo>
                <a:cubicBezTo>
                  <a:pt x="527" y="477"/>
                  <a:pt x="525" y="477"/>
                  <a:pt x="522" y="482"/>
                </a:cubicBezTo>
                <a:cubicBezTo>
                  <a:pt x="530" y="476"/>
                  <a:pt x="530" y="476"/>
                  <a:pt x="530" y="476"/>
                </a:cubicBezTo>
                <a:cubicBezTo>
                  <a:pt x="530" y="470"/>
                  <a:pt x="530" y="470"/>
                  <a:pt x="530" y="470"/>
                </a:cubicBezTo>
                <a:cubicBezTo>
                  <a:pt x="530" y="468"/>
                  <a:pt x="530" y="468"/>
                  <a:pt x="530" y="468"/>
                </a:cubicBezTo>
                <a:cubicBezTo>
                  <a:pt x="530" y="462"/>
                  <a:pt x="530" y="462"/>
                  <a:pt x="530" y="462"/>
                </a:cubicBezTo>
                <a:cubicBezTo>
                  <a:pt x="541" y="453"/>
                  <a:pt x="541" y="453"/>
                  <a:pt x="541" y="453"/>
                </a:cubicBezTo>
                <a:cubicBezTo>
                  <a:pt x="536" y="453"/>
                  <a:pt x="536" y="453"/>
                  <a:pt x="536" y="453"/>
                </a:cubicBezTo>
                <a:cubicBezTo>
                  <a:pt x="528" y="462"/>
                  <a:pt x="528" y="462"/>
                  <a:pt x="528" y="462"/>
                </a:cubicBezTo>
                <a:cubicBezTo>
                  <a:pt x="527" y="468"/>
                  <a:pt x="527" y="468"/>
                  <a:pt x="527" y="468"/>
                </a:cubicBezTo>
                <a:cubicBezTo>
                  <a:pt x="528" y="462"/>
                  <a:pt x="528" y="462"/>
                  <a:pt x="528" y="462"/>
                </a:cubicBezTo>
                <a:cubicBezTo>
                  <a:pt x="536" y="453"/>
                  <a:pt x="536" y="453"/>
                  <a:pt x="536" y="453"/>
                </a:cubicBezTo>
                <a:cubicBezTo>
                  <a:pt x="541" y="453"/>
                  <a:pt x="541" y="453"/>
                  <a:pt x="541" y="453"/>
                </a:cubicBezTo>
                <a:cubicBezTo>
                  <a:pt x="544" y="453"/>
                  <a:pt x="544" y="453"/>
                  <a:pt x="544" y="453"/>
                </a:cubicBezTo>
                <a:cubicBezTo>
                  <a:pt x="546" y="450"/>
                  <a:pt x="546" y="450"/>
                  <a:pt x="546" y="450"/>
                </a:cubicBezTo>
                <a:cubicBezTo>
                  <a:pt x="557" y="450"/>
                  <a:pt x="557" y="450"/>
                  <a:pt x="557" y="450"/>
                </a:cubicBezTo>
                <a:cubicBezTo>
                  <a:pt x="571" y="408"/>
                  <a:pt x="571" y="408"/>
                  <a:pt x="571" y="408"/>
                </a:cubicBezTo>
                <a:cubicBezTo>
                  <a:pt x="574" y="405"/>
                  <a:pt x="574" y="405"/>
                  <a:pt x="574" y="405"/>
                </a:cubicBezTo>
                <a:cubicBezTo>
                  <a:pt x="585" y="391"/>
                  <a:pt x="585" y="391"/>
                  <a:pt x="585" y="391"/>
                </a:cubicBezTo>
                <a:cubicBezTo>
                  <a:pt x="585" y="391"/>
                  <a:pt x="585" y="391"/>
                  <a:pt x="585" y="391"/>
                </a:cubicBezTo>
                <a:moveTo>
                  <a:pt x="868" y="414"/>
                </a:moveTo>
                <a:cubicBezTo>
                  <a:pt x="870" y="411"/>
                  <a:pt x="870" y="411"/>
                  <a:pt x="870" y="411"/>
                </a:cubicBezTo>
                <a:cubicBezTo>
                  <a:pt x="870" y="410"/>
                  <a:pt x="870" y="410"/>
                  <a:pt x="870" y="410"/>
                </a:cubicBezTo>
                <a:cubicBezTo>
                  <a:pt x="870" y="410"/>
                  <a:pt x="870" y="410"/>
                  <a:pt x="870" y="410"/>
                </a:cubicBezTo>
                <a:cubicBezTo>
                  <a:pt x="870" y="410"/>
                  <a:pt x="870" y="410"/>
                  <a:pt x="870" y="411"/>
                </a:cubicBezTo>
                <a:cubicBezTo>
                  <a:pt x="868" y="414"/>
                  <a:pt x="868" y="414"/>
                  <a:pt x="868" y="414"/>
                </a:cubicBezTo>
                <a:cubicBezTo>
                  <a:pt x="868" y="414"/>
                  <a:pt x="867" y="414"/>
                  <a:pt x="867" y="414"/>
                </a:cubicBezTo>
                <a:cubicBezTo>
                  <a:pt x="867" y="414"/>
                  <a:pt x="867" y="414"/>
                  <a:pt x="867" y="414"/>
                </a:cubicBezTo>
                <a:cubicBezTo>
                  <a:pt x="867" y="414"/>
                  <a:pt x="867" y="414"/>
                  <a:pt x="867" y="413"/>
                </a:cubicBezTo>
                <a:cubicBezTo>
                  <a:pt x="867" y="413"/>
                  <a:pt x="867" y="413"/>
                  <a:pt x="867" y="413"/>
                </a:cubicBezTo>
                <a:cubicBezTo>
                  <a:pt x="867" y="413"/>
                  <a:pt x="867" y="413"/>
                  <a:pt x="867" y="413"/>
                </a:cubicBezTo>
                <a:cubicBezTo>
                  <a:pt x="867" y="412"/>
                  <a:pt x="866" y="411"/>
                  <a:pt x="866" y="411"/>
                </a:cubicBezTo>
                <a:cubicBezTo>
                  <a:pt x="866" y="411"/>
                  <a:pt x="867" y="412"/>
                  <a:pt x="867" y="413"/>
                </a:cubicBezTo>
                <a:cubicBezTo>
                  <a:pt x="867" y="413"/>
                  <a:pt x="867" y="413"/>
                  <a:pt x="867" y="413"/>
                </a:cubicBezTo>
                <a:cubicBezTo>
                  <a:pt x="867" y="413"/>
                  <a:pt x="867" y="413"/>
                  <a:pt x="867" y="413"/>
                </a:cubicBezTo>
                <a:cubicBezTo>
                  <a:pt x="867" y="414"/>
                  <a:pt x="867" y="414"/>
                  <a:pt x="867" y="414"/>
                </a:cubicBezTo>
                <a:cubicBezTo>
                  <a:pt x="867" y="414"/>
                  <a:pt x="867" y="414"/>
                  <a:pt x="867" y="414"/>
                </a:cubicBezTo>
                <a:cubicBezTo>
                  <a:pt x="867" y="414"/>
                  <a:pt x="868" y="414"/>
                  <a:pt x="868" y="414"/>
                </a:cubicBezTo>
                <a:moveTo>
                  <a:pt x="864" y="410"/>
                </a:moveTo>
                <a:cubicBezTo>
                  <a:pt x="864" y="410"/>
                  <a:pt x="864" y="410"/>
                  <a:pt x="864" y="410"/>
                </a:cubicBezTo>
                <a:cubicBezTo>
                  <a:pt x="864" y="410"/>
                  <a:pt x="864" y="410"/>
                  <a:pt x="864" y="410"/>
                </a:cubicBezTo>
                <a:cubicBezTo>
                  <a:pt x="864" y="410"/>
                  <a:pt x="864" y="410"/>
                  <a:pt x="864" y="410"/>
                </a:cubicBezTo>
                <a:cubicBezTo>
                  <a:pt x="864" y="410"/>
                  <a:pt x="864" y="410"/>
                  <a:pt x="864" y="410"/>
                </a:cubicBezTo>
                <a:cubicBezTo>
                  <a:pt x="864" y="410"/>
                  <a:pt x="864" y="410"/>
                  <a:pt x="864" y="410"/>
                </a:cubicBezTo>
                <a:cubicBezTo>
                  <a:pt x="864" y="410"/>
                  <a:pt x="864" y="410"/>
                  <a:pt x="864" y="410"/>
                </a:cubicBezTo>
                <a:cubicBezTo>
                  <a:pt x="865" y="410"/>
                  <a:pt x="865" y="410"/>
                  <a:pt x="865" y="410"/>
                </a:cubicBezTo>
                <a:cubicBezTo>
                  <a:pt x="865" y="410"/>
                  <a:pt x="865" y="410"/>
                  <a:pt x="865" y="410"/>
                </a:cubicBezTo>
                <a:cubicBezTo>
                  <a:pt x="865" y="410"/>
                  <a:pt x="865" y="410"/>
                  <a:pt x="865" y="410"/>
                </a:cubicBezTo>
                <a:cubicBezTo>
                  <a:pt x="865" y="410"/>
                  <a:pt x="865" y="410"/>
                  <a:pt x="865" y="410"/>
                </a:cubicBezTo>
                <a:cubicBezTo>
                  <a:pt x="865" y="410"/>
                  <a:pt x="865" y="410"/>
                  <a:pt x="865" y="410"/>
                </a:cubicBezTo>
                <a:cubicBezTo>
                  <a:pt x="865" y="410"/>
                  <a:pt x="865" y="410"/>
                  <a:pt x="865" y="410"/>
                </a:cubicBezTo>
                <a:cubicBezTo>
                  <a:pt x="865" y="410"/>
                  <a:pt x="865" y="410"/>
                  <a:pt x="865" y="410"/>
                </a:cubicBezTo>
                <a:cubicBezTo>
                  <a:pt x="865" y="410"/>
                  <a:pt x="865" y="410"/>
                  <a:pt x="865" y="410"/>
                </a:cubicBezTo>
                <a:cubicBezTo>
                  <a:pt x="865" y="410"/>
                  <a:pt x="865" y="410"/>
                  <a:pt x="865" y="410"/>
                </a:cubicBezTo>
                <a:cubicBezTo>
                  <a:pt x="865" y="410"/>
                  <a:pt x="865" y="410"/>
                  <a:pt x="865" y="410"/>
                </a:cubicBezTo>
                <a:cubicBezTo>
                  <a:pt x="865" y="410"/>
                  <a:pt x="865" y="410"/>
                  <a:pt x="865" y="410"/>
                </a:cubicBezTo>
                <a:cubicBezTo>
                  <a:pt x="865" y="410"/>
                  <a:pt x="865" y="410"/>
                  <a:pt x="864" y="410"/>
                </a:cubicBezTo>
                <a:cubicBezTo>
                  <a:pt x="864" y="410"/>
                  <a:pt x="864" y="410"/>
                  <a:pt x="864" y="410"/>
                </a:cubicBezTo>
                <a:cubicBezTo>
                  <a:pt x="864" y="410"/>
                  <a:pt x="864" y="410"/>
                  <a:pt x="864" y="410"/>
                </a:cubicBezTo>
                <a:moveTo>
                  <a:pt x="867" y="405"/>
                </a:moveTo>
                <a:cubicBezTo>
                  <a:pt x="867" y="405"/>
                  <a:pt x="867" y="405"/>
                  <a:pt x="867" y="405"/>
                </a:cubicBezTo>
                <a:cubicBezTo>
                  <a:pt x="867" y="405"/>
                  <a:pt x="867" y="405"/>
                  <a:pt x="867" y="405"/>
                </a:cubicBezTo>
                <a:cubicBezTo>
                  <a:pt x="867" y="405"/>
                  <a:pt x="867" y="405"/>
                  <a:pt x="867" y="405"/>
                </a:cubicBezTo>
                <a:moveTo>
                  <a:pt x="867" y="405"/>
                </a:moveTo>
                <a:cubicBezTo>
                  <a:pt x="867" y="405"/>
                  <a:pt x="867" y="405"/>
                  <a:pt x="868" y="404"/>
                </a:cubicBezTo>
                <a:cubicBezTo>
                  <a:pt x="868" y="404"/>
                  <a:pt x="868" y="404"/>
                  <a:pt x="868" y="404"/>
                </a:cubicBezTo>
                <a:cubicBezTo>
                  <a:pt x="868" y="404"/>
                  <a:pt x="868" y="403"/>
                  <a:pt x="868" y="403"/>
                </a:cubicBezTo>
                <a:cubicBezTo>
                  <a:pt x="868" y="403"/>
                  <a:pt x="868" y="403"/>
                  <a:pt x="868" y="403"/>
                </a:cubicBezTo>
                <a:cubicBezTo>
                  <a:pt x="868" y="403"/>
                  <a:pt x="868" y="403"/>
                  <a:pt x="868" y="403"/>
                </a:cubicBezTo>
                <a:cubicBezTo>
                  <a:pt x="868" y="403"/>
                  <a:pt x="868" y="403"/>
                  <a:pt x="868" y="403"/>
                </a:cubicBezTo>
                <a:cubicBezTo>
                  <a:pt x="868" y="403"/>
                  <a:pt x="868" y="403"/>
                  <a:pt x="868" y="403"/>
                </a:cubicBezTo>
                <a:cubicBezTo>
                  <a:pt x="868" y="403"/>
                  <a:pt x="868" y="403"/>
                  <a:pt x="868" y="402"/>
                </a:cubicBezTo>
                <a:cubicBezTo>
                  <a:pt x="868" y="402"/>
                  <a:pt x="868" y="402"/>
                  <a:pt x="868" y="402"/>
                </a:cubicBezTo>
                <a:cubicBezTo>
                  <a:pt x="868" y="402"/>
                  <a:pt x="868" y="402"/>
                  <a:pt x="868" y="402"/>
                </a:cubicBezTo>
                <a:cubicBezTo>
                  <a:pt x="868" y="402"/>
                  <a:pt x="868" y="402"/>
                  <a:pt x="868" y="402"/>
                </a:cubicBezTo>
                <a:cubicBezTo>
                  <a:pt x="868" y="403"/>
                  <a:pt x="868" y="403"/>
                  <a:pt x="868" y="403"/>
                </a:cubicBezTo>
                <a:cubicBezTo>
                  <a:pt x="868" y="403"/>
                  <a:pt x="868" y="403"/>
                  <a:pt x="868" y="403"/>
                </a:cubicBezTo>
                <a:cubicBezTo>
                  <a:pt x="868" y="403"/>
                  <a:pt x="868" y="403"/>
                  <a:pt x="868" y="403"/>
                </a:cubicBezTo>
                <a:cubicBezTo>
                  <a:pt x="868" y="403"/>
                  <a:pt x="868" y="403"/>
                  <a:pt x="868" y="403"/>
                </a:cubicBezTo>
                <a:cubicBezTo>
                  <a:pt x="868" y="403"/>
                  <a:pt x="868" y="403"/>
                  <a:pt x="868" y="403"/>
                </a:cubicBezTo>
                <a:cubicBezTo>
                  <a:pt x="868" y="403"/>
                  <a:pt x="868" y="404"/>
                  <a:pt x="868" y="404"/>
                </a:cubicBezTo>
                <a:cubicBezTo>
                  <a:pt x="868" y="404"/>
                  <a:pt x="868" y="404"/>
                  <a:pt x="868" y="404"/>
                </a:cubicBezTo>
                <a:cubicBezTo>
                  <a:pt x="867" y="405"/>
                  <a:pt x="867" y="405"/>
                  <a:pt x="867" y="405"/>
                </a:cubicBezTo>
                <a:cubicBezTo>
                  <a:pt x="867" y="405"/>
                  <a:pt x="867" y="405"/>
                  <a:pt x="867" y="405"/>
                </a:cubicBezTo>
                <a:cubicBezTo>
                  <a:pt x="867" y="405"/>
                  <a:pt x="867" y="405"/>
                  <a:pt x="867" y="405"/>
                </a:cubicBezTo>
                <a:cubicBezTo>
                  <a:pt x="867" y="405"/>
                  <a:pt x="867" y="405"/>
                  <a:pt x="867" y="405"/>
                </a:cubicBezTo>
                <a:cubicBezTo>
                  <a:pt x="867" y="405"/>
                  <a:pt x="867" y="405"/>
                  <a:pt x="867" y="405"/>
                </a:cubicBezTo>
                <a:cubicBezTo>
                  <a:pt x="867" y="405"/>
                  <a:pt x="867" y="405"/>
                  <a:pt x="867" y="405"/>
                </a:cubicBezTo>
                <a:cubicBezTo>
                  <a:pt x="867" y="405"/>
                  <a:pt x="867" y="405"/>
                  <a:pt x="867" y="405"/>
                </a:cubicBezTo>
                <a:cubicBezTo>
                  <a:pt x="867" y="405"/>
                  <a:pt x="867" y="405"/>
                  <a:pt x="867" y="405"/>
                </a:cubicBezTo>
                <a:cubicBezTo>
                  <a:pt x="867" y="405"/>
                  <a:pt x="867" y="405"/>
                  <a:pt x="867" y="405"/>
                </a:cubicBezTo>
                <a:cubicBezTo>
                  <a:pt x="867" y="405"/>
                  <a:pt x="867" y="405"/>
                  <a:pt x="867" y="405"/>
                </a:cubicBezTo>
                <a:cubicBezTo>
                  <a:pt x="867" y="405"/>
                  <a:pt x="867" y="405"/>
                  <a:pt x="867" y="405"/>
                </a:cubicBezTo>
                <a:cubicBezTo>
                  <a:pt x="867" y="405"/>
                  <a:pt x="867" y="405"/>
                  <a:pt x="867" y="405"/>
                </a:cubicBezTo>
                <a:cubicBezTo>
                  <a:pt x="867" y="405"/>
                  <a:pt x="867" y="405"/>
                  <a:pt x="867" y="405"/>
                </a:cubicBezTo>
                <a:moveTo>
                  <a:pt x="864" y="405"/>
                </a:moveTo>
                <a:cubicBezTo>
                  <a:pt x="864" y="393"/>
                  <a:pt x="864" y="393"/>
                  <a:pt x="864" y="393"/>
                </a:cubicBezTo>
                <a:cubicBezTo>
                  <a:pt x="864" y="405"/>
                  <a:pt x="864" y="405"/>
                  <a:pt x="864" y="405"/>
                </a:cubicBezTo>
                <a:cubicBezTo>
                  <a:pt x="864" y="405"/>
                  <a:pt x="864" y="405"/>
                  <a:pt x="864" y="405"/>
                </a:cubicBezTo>
                <a:moveTo>
                  <a:pt x="887" y="391"/>
                </a:moveTo>
                <a:cubicBezTo>
                  <a:pt x="780" y="391"/>
                  <a:pt x="780" y="391"/>
                  <a:pt x="780" y="391"/>
                </a:cubicBezTo>
                <a:cubicBezTo>
                  <a:pt x="780" y="392"/>
                  <a:pt x="780" y="394"/>
                  <a:pt x="780" y="396"/>
                </a:cubicBezTo>
                <a:cubicBezTo>
                  <a:pt x="780" y="402"/>
                  <a:pt x="780" y="402"/>
                  <a:pt x="780" y="402"/>
                </a:cubicBezTo>
                <a:cubicBezTo>
                  <a:pt x="780" y="412"/>
                  <a:pt x="775" y="406"/>
                  <a:pt x="775" y="416"/>
                </a:cubicBezTo>
                <a:cubicBezTo>
                  <a:pt x="775" y="425"/>
                  <a:pt x="775" y="425"/>
                  <a:pt x="775" y="425"/>
                </a:cubicBezTo>
                <a:cubicBezTo>
                  <a:pt x="775" y="436"/>
                  <a:pt x="781" y="444"/>
                  <a:pt x="786" y="450"/>
                </a:cubicBezTo>
                <a:cubicBezTo>
                  <a:pt x="786" y="462"/>
                  <a:pt x="800" y="499"/>
                  <a:pt x="807" y="499"/>
                </a:cubicBezTo>
                <a:cubicBezTo>
                  <a:pt x="824" y="499"/>
                  <a:pt x="824" y="499"/>
                  <a:pt x="824" y="499"/>
                </a:cubicBezTo>
                <a:cubicBezTo>
                  <a:pt x="838" y="499"/>
                  <a:pt x="859" y="478"/>
                  <a:pt x="859" y="462"/>
                </a:cubicBezTo>
                <a:cubicBezTo>
                  <a:pt x="862" y="460"/>
                  <a:pt x="870" y="458"/>
                  <a:pt x="870" y="453"/>
                </a:cubicBezTo>
                <a:cubicBezTo>
                  <a:pt x="870" y="446"/>
                  <a:pt x="869" y="445"/>
                  <a:pt x="867" y="439"/>
                </a:cubicBezTo>
                <a:cubicBezTo>
                  <a:pt x="889" y="421"/>
                  <a:pt x="889" y="421"/>
                  <a:pt x="889" y="421"/>
                </a:cubicBezTo>
                <a:cubicBezTo>
                  <a:pt x="889" y="396"/>
                  <a:pt x="889" y="396"/>
                  <a:pt x="889" y="396"/>
                </a:cubicBezTo>
                <a:cubicBezTo>
                  <a:pt x="887" y="391"/>
                  <a:pt x="887" y="391"/>
                  <a:pt x="887" y="391"/>
                </a:cubicBezTo>
                <a:moveTo>
                  <a:pt x="1212" y="388"/>
                </a:moveTo>
                <a:cubicBezTo>
                  <a:pt x="1214" y="391"/>
                  <a:pt x="1214" y="391"/>
                  <a:pt x="1214" y="391"/>
                </a:cubicBezTo>
                <a:cubicBezTo>
                  <a:pt x="1219" y="391"/>
                  <a:pt x="1219" y="391"/>
                  <a:pt x="1219" y="391"/>
                </a:cubicBezTo>
                <a:cubicBezTo>
                  <a:pt x="1220" y="388"/>
                  <a:pt x="1220" y="388"/>
                  <a:pt x="1220" y="388"/>
                </a:cubicBezTo>
                <a:cubicBezTo>
                  <a:pt x="1212" y="388"/>
                  <a:pt x="1212" y="388"/>
                  <a:pt x="1212" y="388"/>
                </a:cubicBezTo>
                <a:moveTo>
                  <a:pt x="1315" y="388"/>
                </a:moveTo>
                <a:cubicBezTo>
                  <a:pt x="1316" y="389"/>
                  <a:pt x="1317" y="390"/>
                  <a:pt x="1317" y="391"/>
                </a:cubicBezTo>
                <a:cubicBezTo>
                  <a:pt x="1320" y="391"/>
                  <a:pt x="1320" y="391"/>
                  <a:pt x="1320" y="391"/>
                </a:cubicBezTo>
                <a:cubicBezTo>
                  <a:pt x="1315" y="388"/>
                  <a:pt x="1315" y="388"/>
                  <a:pt x="1315" y="388"/>
                </a:cubicBezTo>
                <a:moveTo>
                  <a:pt x="1345" y="371"/>
                </a:moveTo>
                <a:cubicBezTo>
                  <a:pt x="1327" y="377"/>
                  <a:pt x="1327" y="377"/>
                  <a:pt x="1327" y="377"/>
                </a:cubicBezTo>
                <a:cubicBezTo>
                  <a:pt x="1329" y="381"/>
                  <a:pt x="1327" y="382"/>
                  <a:pt x="1334" y="382"/>
                </a:cubicBezTo>
                <a:cubicBezTo>
                  <a:pt x="1339" y="382"/>
                  <a:pt x="1343" y="374"/>
                  <a:pt x="1345" y="371"/>
                </a:cubicBezTo>
                <a:moveTo>
                  <a:pt x="1188" y="368"/>
                </a:moveTo>
                <a:cubicBezTo>
                  <a:pt x="1190" y="371"/>
                  <a:pt x="1190" y="371"/>
                  <a:pt x="1190" y="371"/>
                </a:cubicBezTo>
                <a:cubicBezTo>
                  <a:pt x="1188" y="368"/>
                  <a:pt x="1188" y="368"/>
                  <a:pt x="1188" y="368"/>
                </a:cubicBezTo>
                <a:moveTo>
                  <a:pt x="1237" y="365"/>
                </a:moveTo>
                <a:cubicBezTo>
                  <a:pt x="1237" y="371"/>
                  <a:pt x="1237" y="371"/>
                  <a:pt x="1237" y="371"/>
                </a:cubicBezTo>
                <a:cubicBezTo>
                  <a:pt x="1237" y="365"/>
                  <a:pt x="1237" y="365"/>
                  <a:pt x="1237" y="365"/>
                </a:cubicBezTo>
                <a:moveTo>
                  <a:pt x="1256" y="365"/>
                </a:moveTo>
                <a:cubicBezTo>
                  <a:pt x="1245" y="365"/>
                  <a:pt x="1245" y="365"/>
                  <a:pt x="1245" y="365"/>
                </a:cubicBezTo>
                <a:cubicBezTo>
                  <a:pt x="1248" y="370"/>
                  <a:pt x="1247" y="371"/>
                  <a:pt x="1248" y="371"/>
                </a:cubicBezTo>
                <a:cubicBezTo>
                  <a:pt x="1248" y="371"/>
                  <a:pt x="1248" y="371"/>
                  <a:pt x="1249" y="371"/>
                </a:cubicBezTo>
                <a:cubicBezTo>
                  <a:pt x="1250" y="371"/>
                  <a:pt x="1250" y="370"/>
                  <a:pt x="1252" y="370"/>
                </a:cubicBezTo>
                <a:cubicBezTo>
                  <a:pt x="1253" y="370"/>
                  <a:pt x="1254" y="371"/>
                  <a:pt x="1256" y="371"/>
                </a:cubicBezTo>
                <a:cubicBezTo>
                  <a:pt x="1256" y="365"/>
                  <a:pt x="1256" y="365"/>
                  <a:pt x="1256" y="365"/>
                </a:cubicBezTo>
                <a:moveTo>
                  <a:pt x="1207" y="359"/>
                </a:moveTo>
                <a:cubicBezTo>
                  <a:pt x="1207" y="359"/>
                  <a:pt x="1207" y="359"/>
                  <a:pt x="1207" y="359"/>
                </a:cubicBezTo>
                <a:moveTo>
                  <a:pt x="1212" y="356"/>
                </a:moveTo>
                <a:cubicBezTo>
                  <a:pt x="1209" y="356"/>
                  <a:pt x="1209" y="356"/>
                  <a:pt x="1209" y="356"/>
                </a:cubicBezTo>
                <a:cubicBezTo>
                  <a:pt x="1207" y="359"/>
                  <a:pt x="1207" y="359"/>
                  <a:pt x="1207" y="359"/>
                </a:cubicBezTo>
                <a:cubicBezTo>
                  <a:pt x="1209" y="356"/>
                  <a:pt x="1209" y="356"/>
                  <a:pt x="1209" y="356"/>
                </a:cubicBezTo>
                <a:cubicBezTo>
                  <a:pt x="1207" y="359"/>
                  <a:pt x="1207" y="359"/>
                  <a:pt x="1207" y="359"/>
                </a:cubicBezTo>
                <a:cubicBezTo>
                  <a:pt x="1209" y="374"/>
                  <a:pt x="1209" y="374"/>
                  <a:pt x="1209" y="374"/>
                </a:cubicBezTo>
                <a:cubicBezTo>
                  <a:pt x="1212" y="376"/>
                  <a:pt x="1212" y="376"/>
                  <a:pt x="1212" y="376"/>
                </a:cubicBezTo>
                <a:cubicBezTo>
                  <a:pt x="1213" y="364"/>
                  <a:pt x="1213" y="364"/>
                  <a:pt x="1213" y="364"/>
                </a:cubicBezTo>
                <a:cubicBezTo>
                  <a:pt x="1220" y="374"/>
                  <a:pt x="1220" y="374"/>
                  <a:pt x="1220" y="374"/>
                </a:cubicBezTo>
                <a:cubicBezTo>
                  <a:pt x="1220" y="368"/>
                  <a:pt x="1220" y="368"/>
                  <a:pt x="1220" y="368"/>
                </a:cubicBezTo>
                <a:cubicBezTo>
                  <a:pt x="1220" y="365"/>
                  <a:pt x="1220" y="365"/>
                  <a:pt x="1220" y="365"/>
                </a:cubicBezTo>
                <a:cubicBezTo>
                  <a:pt x="1218" y="362"/>
                  <a:pt x="1215" y="359"/>
                  <a:pt x="1212" y="356"/>
                </a:cubicBezTo>
                <a:moveTo>
                  <a:pt x="1290" y="388"/>
                </a:moveTo>
                <a:cubicBezTo>
                  <a:pt x="1290" y="388"/>
                  <a:pt x="1290" y="388"/>
                  <a:pt x="1290" y="388"/>
                </a:cubicBezTo>
                <a:cubicBezTo>
                  <a:pt x="1290" y="388"/>
                  <a:pt x="1290" y="388"/>
                  <a:pt x="1290" y="388"/>
                </a:cubicBezTo>
                <a:cubicBezTo>
                  <a:pt x="1290" y="388"/>
                  <a:pt x="1290" y="388"/>
                  <a:pt x="1290" y="388"/>
                </a:cubicBezTo>
                <a:moveTo>
                  <a:pt x="1290" y="388"/>
                </a:moveTo>
                <a:cubicBezTo>
                  <a:pt x="1289" y="388"/>
                  <a:pt x="1289" y="388"/>
                  <a:pt x="1289" y="388"/>
                </a:cubicBezTo>
                <a:cubicBezTo>
                  <a:pt x="1289" y="388"/>
                  <a:pt x="1289" y="388"/>
                  <a:pt x="1290" y="388"/>
                </a:cubicBezTo>
                <a:moveTo>
                  <a:pt x="1292" y="388"/>
                </a:moveTo>
                <a:cubicBezTo>
                  <a:pt x="1292" y="388"/>
                  <a:pt x="1292" y="388"/>
                  <a:pt x="1292" y="388"/>
                </a:cubicBezTo>
                <a:cubicBezTo>
                  <a:pt x="1292" y="388"/>
                  <a:pt x="1292" y="388"/>
                  <a:pt x="1292" y="388"/>
                </a:cubicBezTo>
                <a:moveTo>
                  <a:pt x="1288" y="388"/>
                </a:moveTo>
                <a:cubicBezTo>
                  <a:pt x="1288" y="388"/>
                  <a:pt x="1287" y="388"/>
                  <a:pt x="1286" y="388"/>
                </a:cubicBezTo>
                <a:cubicBezTo>
                  <a:pt x="1287" y="388"/>
                  <a:pt x="1288" y="388"/>
                  <a:pt x="1288" y="388"/>
                </a:cubicBezTo>
                <a:moveTo>
                  <a:pt x="1286" y="388"/>
                </a:moveTo>
                <a:cubicBezTo>
                  <a:pt x="1286" y="388"/>
                  <a:pt x="1286" y="388"/>
                  <a:pt x="1286" y="388"/>
                </a:cubicBezTo>
                <a:cubicBezTo>
                  <a:pt x="1286" y="388"/>
                  <a:pt x="1286" y="388"/>
                  <a:pt x="1286" y="388"/>
                </a:cubicBezTo>
                <a:moveTo>
                  <a:pt x="1295" y="391"/>
                </a:moveTo>
                <a:cubicBezTo>
                  <a:pt x="1293" y="388"/>
                  <a:pt x="1294" y="388"/>
                  <a:pt x="1293" y="388"/>
                </a:cubicBezTo>
                <a:cubicBezTo>
                  <a:pt x="1294" y="388"/>
                  <a:pt x="1293" y="388"/>
                  <a:pt x="1295" y="391"/>
                </a:cubicBezTo>
                <a:moveTo>
                  <a:pt x="1292" y="388"/>
                </a:moveTo>
                <a:cubicBezTo>
                  <a:pt x="1292" y="388"/>
                  <a:pt x="1292" y="388"/>
                  <a:pt x="1292" y="388"/>
                </a:cubicBezTo>
                <a:cubicBezTo>
                  <a:pt x="1293" y="388"/>
                  <a:pt x="1293" y="388"/>
                  <a:pt x="1293" y="388"/>
                </a:cubicBezTo>
                <a:cubicBezTo>
                  <a:pt x="1293" y="388"/>
                  <a:pt x="1293" y="388"/>
                  <a:pt x="1293" y="388"/>
                </a:cubicBezTo>
                <a:cubicBezTo>
                  <a:pt x="1293" y="388"/>
                  <a:pt x="1293" y="388"/>
                  <a:pt x="1292" y="388"/>
                </a:cubicBezTo>
                <a:cubicBezTo>
                  <a:pt x="1292" y="388"/>
                  <a:pt x="1292" y="388"/>
                  <a:pt x="1292" y="388"/>
                </a:cubicBezTo>
                <a:moveTo>
                  <a:pt x="1267" y="356"/>
                </a:moveTo>
                <a:cubicBezTo>
                  <a:pt x="1258" y="356"/>
                  <a:pt x="1258" y="356"/>
                  <a:pt x="1258" y="356"/>
                </a:cubicBezTo>
                <a:cubicBezTo>
                  <a:pt x="1261" y="362"/>
                  <a:pt x="1261" y="362"/>
                  <a:pt x="1261" y="362"/>
                </a:cubicBezTo>
                <a:cubicBezTo>
                  <a:pt x="1267" y="362"/>
                  <a:pt x="1267" y="362"/>
                  <a:pt x="1267" y="362"/>
                </a:cubicBezTo>
                <a:cubicBezTo>
                  <a:pt x="1261" y="362"/>
                  <a:pt x="1261" y="362"/>
                  <a:pt x="1261" y="362"/>
                </a:cubicBezTo>
                <a:cubicBezTo>
                  <a:pt x="1261" y="371"/>
                  <a:pt x="1261" y="371"/>
                  <a:pt x="1261" y="371"/>
                </a:cubicBezTo>
                <a:cubicBezTo>
                  <a:pt x="1269" y="371"/>
                  <a:pt x="1269" y="371"/>
                  <a:pt x="1269" y="371"/>
                </a:cubicBezTo>
                <a:cubicBezTo>
                  <a:pt x="1277" y="374"/>
                  <a:pt x="1277" y="374"/>
                  <a:pt x="1277" y="374"/>
                </a:cubicBezTo>
                <a:cubicBezTo>
                  <a:pt x="1282" y="374"/>
                  <a:pt x="1282" y="374"/>
                  <a:pt x="1282" y="374"/>
                </a:cubicBezTo>
                <a:cubicBezTo>
                  <a:pt x="1289" y="379"/>
                  <a:pt x="1289" y="379"/>
                  <a:pt x="1289" y="379"/>
                </a:cubicBezTo>
                <a:cubicBezTo>
                  <a:pt x="1282" y="374"/>
                  <a:pt x="1282" y="374"/>
                  <a:pt x="1282" y="374"/>
                </a:cubicBezTo>
                <a:cubicBezTo>
                  <a:pt x="1277" y="374"/>
                  <a:pt x="1277" y="374"/>
                  <a:pt x="1277" y="374"/>
                </a:cubicBezTo>
                <a:cubicBezTo>
                  <a:pt x="1285" y="379"/>
                  <a:pt x="1285" y="379"/>
                  <a:pt x="1285" y="379"/>
                </a:cubicBezTo>
                <a:cubicBezTo>
                  <a:pt x="1282" y="390"/>
                  <a:pt x="1282" y="390"/>
                  <a:pt x="1282" y="390"/>
                </a:cubicBezTo>
                <a:cubicBezTo>
                  <a:pt x="1283" y="391"/>
                  <a:pt x="1283" y="391"/>
                  <a:pt x="1283" y="391"/>
                </a:cubicBezTo>
                <a:cubicBezTo>
                  <a:pt x="1295" y="391"/>
                  <a:pt x="1295" y="391"/>
                  <a:pt x="1295" y="391"/>
                </a:cubicBezTo>
                <a:cubicBezTo>
                  <a:pt x="1295" y="391"/>
                  <a:pt x="1295" y="391"/>
                  <a:pt x="1295" y="391"/>
                </a:cubicBezTo>
                <a:cubicBezTo>
                  <a:pt x="1295" y="391"/>
                  <a:pt x="1295" y="391"/>
                  <a:pt x="1295" y="391"/>
                </a:cubicBezTo>
                <a:cubicBezTo>
                  <a:pt x="1306" y="391"/>
                  <a:pt x="1306" y="391"/>
                  <a:pt x="1306" y="391"/>
                </a:cubicBezTo>
                <a:cubicBezTo>
                  <a:pt x="1309" y="384"/>
                  <a:pt x="1309" y="384"/>
                  <a:pt x="1309" y="384"/>
                </a:cubicBezTo>
                <a:cubicBezTo>
                  <a:pt x="1315" y="388"/>
                  <a:pt x="1315" y="388"/>
                  <a:pt x="1315" y="388"/>
                </a:cubicBezTo>
                <a:cubicBezTo>
                  <a:pt x="1320" y="391"/>
                  <a:pt x="1320" y="391"/>
                  <a:pt x="1320" y="391"/>
                </a:cubicBezTo>
                <a:cubicBezTo>
                  <a:pt x="1326" y="391"/>
                  <a:pt x="1326" y="391"/>
                  <a:pt x="1326" y="391"/>
                </a:cubicBezTo>
                <a:cubicBezTo>
                  <a:pt x="1321" y="385"/>
                  <a:pt x="1321" y="385"/>
                  <a:pt x="1321" y="385"/>
                </a:cubicBezTo>
                <a:cubicBezTo>
                  <a:pt x="1324" y="379"/>
                  <a:pt x="1324" y="379"/>
                  <a:pt x="1324" y="379"/>
                </a:cubicBezTo>
                <a:cubicBezTo>
                  <a:pt x="1283" y="359"/>
                  <a:pt x="1283" y="359"/>
                  <a:pt x="1283" y="359"/>
                </a:cubicBezTo>
                <a:cubicBezTo>
                  <a:pt x="1272" y="368"/>
                  <a:pt x="1272" y="368"/>
                  <a:pt x="1272" y="368"/>
                </a:cubicBezTo>
                <a:cubicBezTo>
                  <a:pt x="1264" y="364"/>
                  <a:pt x="1264" y="364"/>
                  <a:pt x="1264" y="364"/>
                </a:cubicBezTo>
                <a:cubicBezTo>
                  <a:pt x="1272" y="368"/>
                  <a:pt x="1272" y="368"/>
                  <a:pt x="1272" y="368"/>
                </a:cubicBezTo>
                <a:cubicBezTo>
                  <a:pt x="1267" y="356"/>
                  <a:pt x="1267" y="356"/>
                  <a:pt x="1267" y="356"/>
                </a:cubicBezTo>
                <a:moveTo>
                  <a:pt x="1231" y="348"/>
                </a:moveTo>
                <a:cubicBezTo>
                  <a:pt x="1218" y="348"/>
                  <a:pt x="1218" y="348"/>
                  <a:pt x="1218" y="348"/>
                </a:cubicBezTo>
                <a:cubicBezTo>
                  <a:pt x="1210" y="348"/>
                  <a:pt x="1211" y="350"/>
                  <a:pt x="1209" y="356"/>
                </a:cubicBezTo>
                <a:cubicBezTo>
                  <a:pt x="1212" y="356"/>
                  <a:pt x="1212" y="356"/>
                  <a:pt x="1212" y="356"/>
                </a:cubicBezTo>
                <a:cubicBezTo>
                  <a:pt x="1215" y="359"/>
                  <a:pt x="1218" y="362"/>
                  <a:pt x="1220" y="365"/>
                </a:cubicBezTo>
                <a:cubicBezTo>
                  <a:pt x="1223" y="356"/>
                  <a:pt x="1223" y="356"/>
                  <a:pt x="1223" y="356"/>
                </a:cubicBezTo>
                <a:cubicBezTo>
                  <a:pt x="1212" y="356"/>
                  <a:pt x="1212" y="356"/>
                  <a:pt x="1212" y="356"/>
                </a:cubicBezTo>
                <a:cubicBezTo>
                  <a:pt x="1223" y="353"/>
                  <a:pt x="1223" y="353"/>
                  <a:pt x="1223" y="353"/>
                </a:cubicBezTo>
                <a:cubicBezTo>
                  <a:pt x="1231" y="353"/>
                  <a:pt x="1228" y="353"/>
                  <a:pt x="1231" y="348"/>
                </a:cubicBezTo>
                <a:moveTo>
                  <a:pt x="1204" y="334"/>
                </a:moveTo>
                <a:cubicBezTo>
                  <a:pt x="1201" y="336"/>
                  <a:pt x="1201" y="336"/>
                  <a:pt x="1201" y="336"/>
                </a:cubicBezTo>
                <a:cubicBezTo>
                  <a:pt x="1204" y="334"/>
                  <a:pt x="1204" y="334"/>
                  <a:pt x="1204" y="334"/>
                </a:cubicBezTo>
                <a:moveTo>
                  <a:pt x="1113" y="329"/>
                </a:moveTo>
                <a:cubicBezTo>
                  <a:pt x="1133" y="362"/>
                  <a:pt x="1133" y="362"/>
                  <a:pt x="1133" y="362"/>
                </a:cubicBezTo>
                <a:cubicBezTo>
                  <a:pt x="1152" y="376"/>
                  <a:pt x="1152" y="376"/>
                  <a:pt x="1152" y="376"/>
                </a:cubicBezTo>
                <a:cubicBezTo>
                  <a:pt x="1152" y="376"/>
                  <a:pt x="1152" y="376"/>
                  <a:pt x="1152" y="376"/>
                </a:cubicBezTo>
                <a:cubicBezTo>
                  <a:pt x="1133" y="362"/>
                  <a:pt x="1133" y="362"/>
                  <a:pt x="1133" y="362"/>
                </a:cubicBezTo>
                <a:cubicBezTo>
                  <a:pt x="1155" y="382"/>
                  <a:pt x="1155" y="382"/>
                  <a:pt x="1155" y="382"/>
                </a:cubicBezTo>
                <a:cubicBezTo>
                  <a:pt x="1158" y="385"/>
                  <a:pt x="1158" y="385"/>
                  <a:pt x="1158" y="385"/>
                </a:cubicBezTo>
                <a:cubicBezTo>
                  <a:pt x="1183" y="388"/>
                  <a:pt x="1183" y="388"/>
                  <a:pt x="1183" y="388"/>
                </a:cubicBezTo>
                <a:cubicBezTo>
                  <a:pt x="1158" y="385"/>
                  <a:pt x="1158" y="385"/>
                  <a:pt x="1158" y="385"/>
                </a:cubicBezTo>
                <a:cubicBezTo>
                  <a:pt x="1182" y="391"/>
                  <a:pt x="1182" y="391"/>
                  <a:pt x="1182" y="391"/>
                </a:cubicBezTo>
                <a:cubicBezTo>
                  <a:pt x="1188" y="391"/>
                  <a:pt x="1188" y="391"/>
                  <a:pt x="1188" y="391"/>
                </a:cubicBezTo>
                <a:cubicBezTo>
                  <a:pt x="1188" y="391"/>
                  <a:pt x="1188" y="391"/>
                  <a:pt x="1188" y="391"/>
                </a:cubicBezTo>
                <a:cubicBezTo>
                  <a:pt x="1188" y="391"/>
                  <a:pt x="1188" y="391"/>
                  <a:pt x="1189" y="391"/>
                </a:cubicBezTo>
                <a:cubicBezTo>
                  <a:pt x="1204" y="391"/>
                  <a:pt x="1204" y="391"/>
                  <a:pt x="1204" y="391"/>
                </a:cubicBezTo>
                <a:cubicBezTo>
                  <a:pt x="1204" y="388"/>
                  <a:pt x="1204" y="388"/>
                  <a:pt x="1204" y="388"/>
                </a:cubicBezTo>
                <a:cubicBezTo>
                  <a:pt x="1180" y="382"/>
                  <a:pt x="1180" y="382"/>
                  <a:pt x="1180" y="382"/>
                </a:cubicBezTo>
                <a:cubicBezTo>
                  <a:pt x="1155" y="379"/>
                  <a:pt x="1155" y="379"/>
                  <a:pt x="1155" y="379"/>
                </a:cubicBezTo>
                <a:cubicBezTo>
                  <a:pt x="1155" y="362"/>
                  <a:pt x="1155" y="362"/>
                  <a:pt x="1155" y="362"/>
                </a:cubicBezTo>
                <a:cubicBezTo>
                  <a:pt x="1144" y="356"/>
                  <a:pt x="1144" y="356"/>
                  <a:pt x="1144" y="356"/>
                </a:cubicBezTo>
                <a:cubicBezTo>
                  <a:pt x="1144" y="356"/>
                  <a:pt x="1144" y="356"/>
                  <a:pt x="1144" y="356"/>
                </a:cubicBezTo>
                <a:cubicBezTo>
                  <a:pt x="1144" y="354"/>
                  <a:pt x="1144" y="354"/>
                  <a:pt x="1144" y="354"/>
                </a:cubicBezTo>
                <a:cubicBezTo>
                  <a:pt x="1142" y="351"/>
                  <a:pt x="1142" y="351"/>
                  <a:pt x="1142" y="351"/>
                </a:cubicBezTo>
                <a:cubicBezTo>
                  <a:pt x="1138" y="348"/>
                  <a:pt x="1138" y="348"/>
                  <a:pt x="1138" y="348"/>
                </a:cubicBezTo>
                <a:cubicBezTo>
                  <a:pt x="1136" y="345"/>
                  <a:pt x="1136" y="345"/>
                  <a:pt x="1136" y="345"/>
                </a:cubicBezTo>
                <a:cubicBezTo>
                  <a:pt x="1113" y="329"/>
                  <a:pt x="1113" y="329"/>
                  <a:pt x="1113" y="329"/>
                </a:cubicBezTo>
                <a:moveTo>
                  <a:pt x="1201" y="328"/>
                </a:moveTo>
                <a:cubicBezTo>
                  <a:pt x="1196" y="328"/>
                  <a:pt x="1196" y="328"/>
                  <a:pt x="1196" y="328"/>
                </a:cubicBezTo>
                <a:cubicBezTo>
                  <a:pt x="1171" y="348"/>
                  <a:pt x="1171" y="348"/>
                  <a:pt x="1171" y="348"/>
                </a:cubicBezTo>
                <a:cubicBezTo>
                  <a:pt x="1171" y="348"/>
                  <a:pt x="1171" y="348"/>
                  <a:pt x="1171" y="348"/>
                </a:cubicBezTo>
                <a:cubicBezTo>
                  <a:pt x="1166" y="345"/>
                  <a:pt x="1166" y="345"/>
                  <a:pt x="1166" y="345"/>
                </a:cubicBezTo>
                <a:cubicBezTo>
                  <a:pt x="1166" y="356"/>
                  <a:pt x="1166" y="356"/>
                  <a:pt x="1166" y="356"/>
                </a:cubicBezTo>
                <a:cubicBezTo>
                  <a:pt x="1171" y="359"/>
                  <a:pt x="1171" y="359"/>
                  <a:pt x="1171" y="359"/>
                </a:cubicBezTo>
                <a:cubicBezTo>
                  <a:pt x="1171" y="358"/>
                  <a:pt x="1168" y="354"/>
                  <a:pt x="1168" y="351"/>
                </a:cubicBezTo>
                <a:cubicBezTo>
                  <a:pt x="1168" y="351"/>
                  <a:pt x="1168" y="351"/>
                  <a:pt x="1168" y="351"/>
                </a:cubicBezTo>
                <a:cubicBezTo>
                  <a:pt x="1168" y="354"/>
                  <a:pt x="1171" y="358"/>
                  <a:pt x="1171" y="359"/>
                </a:cubicBezTo>
                <a:cubicBezTo>
                  <a:pt x="1188" y="368"/>
                  <a:pt x="1188" y="368"/>
                  <a:pt x="1188" y="368"/>
                </a:cubicBezTo>
                <a:cubicBezTo>
                  <a:pt x="1190" y="371"/>
                  <a:pt x="1190" y="371"/>
                  <a:pt x="1190" y="371"/>
                </a:cubicBezTo>
                <a:cubicBezTo>
                  <a:pt x="1204" y="345"/>
                  <a:pt x="1204" y="345"/>
                  <a:pt x="1204" y="345"/>
                </a:cubicBezTo>
                <a:cubicBezTo>
                  <a:pt x="1201" y="342"/>
                  <a:pt x="1201" y="342"/>
                  <a:pt x="1201" y="342"/>
                </a:cubicBezTo>
                <a:cubicBezTo>
                  <a:pt x="1201" y="336"/>
                  <a:pt x="1201" y="336"/>
                  <a:pt x="1201" y="336"/>
                </a:cubicBezTo>
                <a:cubicBezTo>
                  <a:pt x="1204" y="334"/>
                  <a:pt x="1204" y="334"/>
                  <a:pt x="1204" y="334"/>
                </a:cubicBezTo>
                <a:cubicBezTo>
                  <a:pt x="1201" y="328"/>
                  <a:pt x="1201" y="328"/>
                  <a:pt x="1201" y="328"/>
                </a:cubicBezTo>
                <a:moveTo>
                  <a:pt x="1201" y="328"/>
                </a:moveTo>
                <a:cubicBezTo>
                  <a:pt x="1196" y="328"/>
                  <a:pt x="1196" y="328"/>
                  <a:pt x="1196" y="328"/>
                </a:cubicBezTo>
                <a:cubicBezTo>
                  <a:pt x="1201" y="328"/>
                  <a:pt x="1201" y="328"/>
                  <a:pt x="1201" y="328"/>
                </a:cubicBezTo>
                <a:moveTo>
                  <a:pt x="1207" y="328"/>
                </a:moveTo>
                <a:cubicBezTo>
                  <a:pt x="1201" y="328"/>
                  <a:pt x="1201" y="328"/>
                  <a:pt x="1201" y="328"/>
                </a:cubicBezTo>
                <a:cubicBezTo>
                  <a:pt x="1204" y="334"/>
                  <a:pt x="1204" y="334"/>
                  <a:pt x="1204" y="334"/>
                </a:cubicBezTo>
                <a:cubicBezTo>
                  <a:pt x="1207" y="328"/>
                  <a:pt x="1207" y="328"/>
                  <a:pt x="1207" y="328"/>
                </a:cubicBezTo>
                <a:moveTo>
                  <a:pt x="1131" y="322"/>
                </a:moveTo>
                <a:cubicBezTo>
                  <a:pt x="1128" y="322"/>
                  <a:pt x="1128" y="322"/>
                  <a:pt x="1128" y="322"/>
                </a:cubicBezTo>
                <a:cubicBezTo>
                  <a:pt x="1133" y="334"/>
                  <a:pt x="1133" y="334"/>
                  <a:pt x="1133" y="334"/>
                </a:cubicBezTo>
                <a:cubicBezTo>
                  <a:pt x="1133" y="336"/>
                  <a:pt x="1133" y="336"/>
                  <a:pt x="1133" y="336"/>
                </a:cubicBezTo>
                <a:cubicBezTo>
                  <a:pt x="1142" y="346"/>
                  <a:pt x="1142" y="346"/>
                  <a:pt x="1142" y="346"/>
                </a:cubicBezTo>
                <a:cubicBezTo>
                  <a:pt x="1143" y="342"/>
                  <a:pt x="1143" y="342"/>
                  <a:pt x="1143" y="342"/>
                </a:cubicBezTo>
                <a:cubicBezTo>
                  <a:pt x="1142" y="346"/>
                  <a:pt x="1142" y="346"/>
                  <a:pt x="1142" y="346"/>
                </a:cubicBezTo>
                <a:cubicBezTo>
                  <a:pt x="1133" y="336"/>
                  <a:pt x="1133" y="336"/>
                  <a:pt x="1133" y="336"/>
                </a:cubicBezTo>
                <a:cubicBezTo>
                  <a:pt x="1136" y="345"/>
                  <a:pt x="1136" y="345"/>
                  <a:pt x="1136" y="345"/>
                </a:cubicBezTo>
                <a:cubicBezTo>
                  <a:pt x="1138" y="348"/>
                  <a:pt x="1138" y="348"/>
                  <a:pt x="1138" y="348"/>
                </a:cubicBezTo>
                <a:cubicBezTo>
                  <a:pt x="1142" y="351"/>
                  <a:pt x="1142" y="351"/>
                  <a:pt x="1142" y="351"/>
                </a:cubicBezTo>
                <a:cubicBezTo>
                  <a:pt x="1144" y="354"/>
                  <a:pt x="1144" y="354"/>
                  <a:pt x="1144" y="354"/>
                </a:cubicBezTo>
                <a:cubicBezTo>
                  <a:pt x="1142" y="351"/>
                  <a:pt x="1142" y="351"/>
                  <a:pt x="1142" y="351"/>
                </a:cubicBezTo>
                <a:cubicBezTo>
                  <a:pt x="1138" y="347"/>
                  <a:pt x="1138" y="347"/>
                  <a:pt x="1138" y="347"/>
                </a:cubicBezTo>
                <a:cubicBezTo>
                  <a:pt x="1141" y="346"/>
                  <a:pt x="1141" y="346"/>
                  <a:pt x="1141" y="346"/>
                </a:cubicBezTo>
                <a:cubicBezTo>
                  <a:pt x="1147" y="348"/>
                  <a:pt x="1147" y="348"/>
                  <a:pt x="1147" y="348"/>
                </a:cubicBezTo>
                <a:cubicBezTo>
                  <a:pt x="1144" y="331"/>
                  <a:pt x="1144" y="331"/>
                  <a:pt x="1144" y="331"/>
                </a:cubicBezTo>
                <a:cubicBezTo>
                  <a:pt x="1136" y="325"/>
                  <a:pt x="1136" y="325"/>
                  <a:pt x="1136" y="325"/>
                </a:cubicBezTo>
                <a:cubicBezTo>
                  <a:pt x="1133" y="325"/>
                  <a:pt x="1133" y="325"/>
                  <a:pt x="1133" y="325"/>
                </a:cubicBezTo>
                <a:cubicBezTo>
                  <a:pt x="1131" y="322"/>
                  <a:pt x="1131" y="322"/>
                  <a:pt x="1131" y="322"/>
                </a:cubicBezTo>
                <a:moveTo>
                  <a:pt x="1125" y="319"/>
                </a:moveTo>
                <a:cubicBezTo>
                  <a:pt x="1128" y="322"/>
                  <a:pt x="1128" y="322"/>
                  <a:pt x="1128" y="322"/>
                </a:cubicBezTo>
                <a:cubicBezTo>
                  <a:pt x="1125" y="319"/>
                  <a:pt x="1125" y="319"/>
                  <a:pt x="1125" y="319"/>
                </a:cubicBezTo>
                <a:moveTo>
                  <a:pt x="1055" y="314"/>
                </a:moveTo>
                <a:cubicBezTo>
                  <a:pt x="1049" y="314"/>
                  <a:pt x="1049" y="314"/>
                  <a:pt x="1049" y="314"/>
                </a:cubicBezTo>
                <a:cubicBezTo>
                  <a:pt x="1049" y="325"/>
                  <a:pt x="1049" y="325"/>
                  <a:pt x="1049" y="325"/>
                </a:cubicBezTo>
                <a:cubicBezTo>
                  <a:pt x="1055" y="325"/>
                  <a:pt x="1055" y="325"/>
                  <a:pt x="1055" y="325"/>
                </a:cubicBezTo>
                <a:cubicBezTo>
                  <a:pt x="1049" y="325"/>
                  <a:pt x="1049" y="325"/>
                  <a:pt x="1049" y="325"/>
                </a:cubicBezTo>
                <a:cubicBezTo>
                  <a:pt x="1058" y="328"/>
                  <a:pt x="1058" y="328"/>
                  <a:pt x="1058" y="328"/>
                </a:cubicBezTo>
                <a:cubicBezTo>
                  <a:pt x="1055" y="319"/>
                  <a:pt x="1055" y="319"/>
                  <a:pt x="1055" y="319"/>
                </a:cubicBezTo>
                <a:cubicBezTo>
                  <a:pt x="1055" y="314"/>
                  <a:pt x="1055" y="314"/>
                  <a:pt x="1055" y="314"/>
                </a:cubicBezTo>
                <a:moveTo>
                  <a:pt x="1128" y="314"/>
                </a:moveTo>
                <a:cubicBezTo>
                  <a:pt x="1128" y="314"/>
                  <a:pt x="1128" y="314"/>
                  <a:pt x="1128" y="314"/>
                </a:cubicBezTo>
                <a:cubicBezTo>
                  <a:pt x="1125" y="319"/>
                  <a:pt x="1125" y="319"/>
                  <a:pt x="1125" y="319"/>
                </a:cubicBezTo>
                <a:cubicBezTo>
                  <a:pt x="1128" y="322"/>
                  <a:pt x="1128" y="322"/>
                  <a:pt x="1128" y="322"/>
                </a:cubicBezTo>
                <a:cubicBezTo>
                  <a:pt x="1131" y="322"/>
                  <a:pt x="1131" y="322"/>
                  <a:pt x="1131" y="322"/>
                </a:cubicBezTo>
                <a:cubicBezTo>
                  <a:pt x="1131" y="317"/>
                  <a:pt x="1131" y="317"/>
                  <a:pt x="1131" y="317"/>
                </a:cubicBezTo>
                <a:cubicBezTo>
                  <a:pt x="1128" y="314"/>
                  <a:pt x="1128" y="314"/>
                  <a:pt x="1128" y="314"/>
                </a:cubicBezTo>
                <a:moveTo>
                  <a:pt x="1237" y="314"/>
                </a:moveTo>
                <a:cubicBezTo>
                  <a:pt x="1231" y="317"/>
                  <a:pt x="1231" y="317"/>
                  <a:pt x="1231" y="317"/>
                </a:cubicBezTo>
                <a:cubicBezTo>
                  <a:pt x="1237" y="317"/>
                  <a:pt x="1237" y="317"/>
                  <a:pt x="1237" y="317"/>
                </a:cubicBezTo>
                <a:cubicBezTo>
                  <a:pt x="1237" y="314"/>
                  <a:pt x="1237" y="314"/>
                  <a:pt x="1237" y="314"/>
                </a:cubicBezTo>
                <a:moveTo>
                  <a:pt x="481" y="308"/>
                </a:moveTo>
                <a:cubicBezTo>
                  <a:pt x="481" y="308"/>
                  <a:pt x="481" y="308"/>
                  <a:pt x="481" y="308"/>
                </a:cubicBezTo>
                <a:moveTo>
                  <a:pt x="1234" y="299"/>
                </a:moveTo>
                <a:cubicBezTo>
                  <a:pt x="1228" y="299"/>
                  <a:pt x="1228" y="299"/>
                  <a:pt x="1228" y="299"/>
                </a:cubicBezTo>
                <a:cubicBezTo>
                  <a:pt x="1228" y="309"/>
                  <a:pt x="1228" y="309"/>
                  <a:pt x="1228" y="309"/>
                </a:cubicBezTo>
                <a:cubicBezTo>
                  <a:pt x="1223" y="302"/>
                  <a:pt x="1223" y="302"/>
                  <a:pt x="1223" y="302"/>
                </a:cubicBezTo>
                <a:cubicBezTo>
                  <a:pt x="1220" y="302"/>
                  <a:pt x="1220" y="302"/>
                  <a:pt x="1220" y="302"/>
                </a:cubicBezTo>
                <a:cubicBezTo>
                  <a:pt x="1218" y="305"/>
                  <a:pt x="1218" y="305"/>
                  <a:pt x="1218" y="305"/>
                </a:cubicBezTo>
                <a:cubicBezTo>
                  <a:pt x="1221" y="314"/>
                  <a:pt x="1221" y="314"/>
                  <a:pt x="1221" y="314"/>
                </a:cubicBezTo>
                <a:cubicBezTo>
                  <a:pt x="1218" y="325"/>
                  <a:pt x="1218" y="325"/>
                  <a:pt x="1218" y="325"/>
                </a:cubicBezTo>
                <a:cubicBezTo>
                  <a:pt x="1225" y="322"/>
                  <a:pt x="1225" y="322"/>
                  <a:pt x="1225" y="322"/>
                </a:cubicBezTo>
                <a:cubicBezTo>
                  <a:pt x="1228" y="328"/>
                  <a:pt x="1228" y="328"/>
                  <a:pt x="1228" y="328"/>
                </a:cubicBezTo>
                <a:cubicBezTo>
                  <a:pt x="1234" y="328"/>
                  <a:pt x="1234" y="328"/>
                  <a:pt x="1234" y="328"/>
                </a:cubicBezTo>
                <a:cubicBezTo>
                  <a:pt x="1228" y="328"/>
                  <a:pt x="1228" y="328"/>
                  <a:pt x="1228" y="328"/>
                </a:cubicBezTo>
                <a:cubicBezTo>
                  <a:pt x="1234" y="328"/>
                  <a:pt x="1234" y="328"/>
                  <a:pt x="1234" y="328"/>
                </a:cubicBezTo>
                <a:cubicBezTo>
                  <a:pt x="1237" y="317"/>
                  <a:pt x="1237" y="317"/>
                  <a:pt x="1237" y="317"/>
                </a:cubicBezTo>
                <a:cubicBezTo>
                  <a:pt x="1231" y="317"/>
                  <a:pt x="1231" y="317"/>
                  <a:pt x="1231" y="317"/>
                </a:cubicBezTo>
                <a:cubicBezTo>
                  <a:pt x="1228" y="322"/>
                  <a:pt x="1228" y="322"/>
                  <a:pt x="1228" y="322"/>
                </a:cubicBezTo>
                <a:cubicBezTo>
                  <a:pt x="1231" y="317"/>
                  <a:pt x="1231" y="317"/>
                  <a:pt x="1231" y="317"/>
                </a:cubicBezTo>
                <a:cubicBezTo>
                  <a:pt x="1226" y="317"/>
                  <a:pt x="1226" y="317"/>
                  <a:pt x="1226" y="317"/>
                </a:cubicBezTo>
                <a:cubicBezTo>
                  <a:pt x="1234" y="305"/>
                  <a:pt x="1234" y="305"/>
                  <a:pt x="1234" y="305"/>
                </a:cubicBezTo>
                <a:cubicBezTo>
                  <a:pt x="1234" y="299"/>
                  <a:pt x="1234" y="299"/>
                  <a:pt x="1234" y="299"/>
                </a:cubicBezTo>
                <a:moveTo>
                  <a:pt x="437" y="299"/>
                </a:moveTo>
                <a:cubicBezTo>
                  <a:pt x="432" y="305"/>
                  <a:pt x="432" y="305"/>
                  <a:pt x="432" y="305"/>
                </a:cubicBezTo>
                <a:cubicBezTo>
                  <a:pt x="435" y="314"/>
                  <a:pt x="435" y="314"/>
                  <a:pt x="435" y="314"/>
                </a:cubicBezTo>
                <a:cubicBezTo>
                  <a:pt x="438" y="311"/>
                  <a:pt x="438" y="311"/>
                  <a:pt x="438" y="311"/>
                </a:cubicBezTo>
                <a:cubicBezTo>
                  <a:pt x="440" y="305"/>
                  <a:pt x="440" y="305"/>
                  <a:pt x="440" y="305"/>
                </a:cubicBezTo>
                <a:cubicBezTo>
                  <a:pt x="437" y="299"/>
                  <a:pt x="437" y="299"/>
                  <a:pt x="437" y="299"/>
                </a:cubicBezTo>
                <a:moveTo>
                  <a:pt x="1027" y="297"/>
                </a:moveTo>
                <a:cubicBezTo>
                  <a:pt x="1028" y="302"/>
                  <a:pt x="1028" y="302"/>
                  <a:pt x="1028" y="302"/>
                </a:cubicBezTo>
                <a:cubicBezTo>
                  <a:pt x="1033" y="305"/>
                  <a:pt x="1033" y="305"/>
                  <a:pt x="1033" y="305"/>
                </a:cubicBezTo>
                <a:cubicBezTo>
                  <a:pt x="1027" y="297"/>
                  <a:pt x="1027" y="297"/>
                  <a:pt x="1027" y="297"/>
                </a:cubicBezTo>
                <a:moveTo>
                  <a:pt x="1123" y="294"/>
                </a:moveTo>
                <a:cubicBezTo>
                  <a:pt x="1125" y="297"/>
                  <a:pt x="1125" y="297"/>
                  <a:pt x="1125" y="297"/>
                </a:cubicBezTo>
                <a:cubicBezTo>
                  <a:pt x="1123" y="294"/>
                  <a:pt x="1123" y="294"/>
                  <a:pt x="1123" y="294"/>
                </a:cubicBezTo>
                <a:moveTo>
                  <a:pt x="1226" y="293"/>
                </a:moveTo>
                <a:cubicBezTo>
                  <a:pt x="1220" y="297"/>
                  <a:pt x="1220" y="297"/>
                  <a:pt x="1220" y="297"/>
                </a:cubicBezTo>
                <a:cubicBezTo>
                  <a:pt x="1226" y="299"/>
                  <a:pt x="1226" y="299"/>
                  <a:pt x="1226" y="299"/>
                </a:cubicBezTo>
                <a:cubicBezTo>
                  <a:pt x="1226" y="293"/>
                  <a:pt x="1226" y="293"/>
                  <a:pt x="1226" y="293"/>
                </a:cubicBezTo>
                <a:moveTo>
                  <a:pt x="1131" y="293"/>
                </a:moveTo>
                <a:cubicBezTo>
                  <a:pt x="1125" y="302"/>
                  <a:pt x="1125" y="302"/>
                  <a:pt x="1125" y="302"/>
                </a:cubicBezTo>
                <a:cubicBezTo>
                  <a:pt x="1124" y="313"/>
                  <a:pt x="1119" y="314"/>
                  <a:pt x="1125" y="319"/>
                </a:cubicBezTo>
                <a:cubicBezTo>
                  <a:pt x="1128" y="314"/>
                  <a:pt x="1128" y="314"/>
                  <a:pt x="1128" y="314"/>
                </a:cubicBezTo>
                <a:cubicBezTo>
                  <a:pt x="1131" y="296"/>
                  <a:pt x="1131" y="296"/>
                  <a:pt x="1131" y="296"/>
                </a:cubicBezTo>
                <a:cubicBezTo>
                  <a:pt x="1150" y="311"/>
                  <a:pt x="1150" y="311"/>
                  <a:pt x="1150" y="311"/>
                </a:cubicBezTo>
                <a:cubicBezTo>
                  <a:pt x="1131" y="293"/>
                  <a:pt x="1131" y="293"/>
                  <a:pt x="1131" y="293"/>
                </a:cubicBezTo>
                <a:moveTo>
                  <a:pt x="1218" y="285"/>
                </a:moveTo>
                <a:cubicBezTo>
                  <a:pt x="1215" y="291"/>
                  <a:pt x="1215" y="291"/>
                  <a:pt x="1215" y="291"/>
                </a:cubicBezTo>
                <a:cubicBezTo>
                  <a:pt x="1215" y="294"/>
                  <a:pt x="1215" y="294"/>
                  <a:pt x="1215" y="294"/>
                </a:cubicBezTo>
                <a:cubicBezTo>
                  <a:pt x="1215" y="297"/>
                  <a:pt x="1215" y="297"/>
                  <a:pt x="1215" y="297"/>
                </a:cubicBezTo>
                <a:cubicBezTo>
                  <a:pt x="1215" y="299"/>
                  <a:pt x="1215" y="299"/>
                  <a:pt x="1215" y="299"/>
                </a:cubicBezTo>
                <a:cubicBezTo>
                  <a:pt x="1218" y="299"/>
                  <a:pt x="1218" y="299"/>
                  <a:pt x="1218" y="299"/>
                </a:cubicBezTo>
                <a:cubicBezTo>
                  <a:pt x="1218" y="297"/>
                  <a:pt x="1218" y="297"/>
                  <a:pt x="1218" y="297"/>
                </a:cubicBezTo>
                <a:cubicBezTo>
                  <a:pt x="1218" y="285"/>
                  <a:pt x="1218" y="285"/>
                  <a:pt x="1218" y="285"/>
                </a:cubicBezTo>
                <a:moveTo>
                  <a:pt x="1220" y="282"/>
                </a:moveTo>
                <a:cubicBezTo>
                  <a:pt x="1218" y="285"/>
                  <a:pt x="1218" y="285"/>
                  <a:pt x="1218" y="285"/>
                </a:cubicBezTo>
                <a:cubicBezTo>
                  <a:pt x="1220" y="282"/>
                  <a:pt x="1220" y="282"/>
                  <a:pt x="1220" y="282"/>
                </a:cubicBezTo>
                <a:moveTo>
                  <a:pt x="1118" y="282"/>
                </a:moveTo>
                <a:cubicBezTo>
                  <a:pt x="1114" y="285"/>
                  <a:pt x="1114" y="285"/>
                  <a:pt x="1114" y="285"/>
                </a:cubicBezTo>
                <a:cubicBezTo>
                  <a:pt x="1119" y="285"/>
                  <a:pt x="1119" y="285"/>
                  <a:pt x="1119" y="285"/>
                </a:cubicBezTo>
                <a:cubicBezTo>
                  <a:pt x="1123" y="291"/>
                  <a:pt x="1123" y="291"/>
                  <a:pt x="1123" y="291"/>
                </a:cubicBezTo>
                <a:cubicBezTo>
                  <a:pt x="1118" y="282"/>
                  <a:pt x="1118" y="282"/>
                  <a:pt x="1118" y="282"/>
                </a:cubicBezTo>
                <a:moveTo>
                  <a:pt x="318" y="279"/>
                </a:moveTo>
                <a:cubicBezTo>
                  <a:pt x="321" y="282"/>
                  <a:pt x="321" y="282"/>
                  <a:pt x="321" y="282"/>
                </a:cubicBezTo>
                <a:cubicBezTo>
                  <a:pt x="318" y="279"/>
                  <a:pt x="318" y="279"/>
                  <a:pt x="318" y="279"/>
                </a:cubicBezTo>
                <a:moveTo>
                  <a:pt x="313" y="277"/>
                </a:moveTo>
                <a:cubicBezTo>
                  <a:pt x="315" y="279"/>
                  <a:pt x="315" y="279"/>
                  <a:pt x="315" y="279"/>
                </a:cubicBezTo>
                <a:cubicBezTo>
                  <a:pt x="313" y="277"/>
                  <a:pt x="313" y="277"/>
                  <a:pt x="313" y="277"/>
                </a:cubicBezTo>
                <a:moveTo>
                  <a:pt x="1218" y="277"/>
                </a:moveTo>
                <a:cubicBezTo>
                  <a:pt x="1215" y="277"/>
                  <a:pt x="1215" y="277"/>
                  <a:pt x="1215" y="277"/>
                </a:cubicBezTo>
                <a:cubicBezTo>
                  <a:pt x="1212" y="285"/>
                  <a:pt x="1212" y="285"/>
                  <a:pt x="1212" y="285"/>
                </a:cubicBezTo>
                <a:cubicBezTo>
                  <a:pt x="1212" y="291"/>
                  <a:pt x="1212" y="291"/>
                  <a:pt x="1212" y="291"/>
                </a:cubicBezTo>
                <a:cubicBezTo>
                  <a:pt x="1215" y="291"/>
                  <a:pt x="1215" y="291"/>
                  <a:pt x="1215" y="291"/>
                </a:cubicBezTo>
                <a:cubicBezTo>
                  <a:pt x="1218" y="285"/>
                  <a:pt x="1218" y="285"/>
                  <a:pt x="1218" y="285"/>
                </a:cubicBezTo>
                <a:cubicBezTo>
                  <a:pt x="1220" y="282"/>
                  <a:pt x="1220" y="282"/>
                  <a:pt x="1220" y="282"/>
                </a:cubicBezTo>
                <a:cubicBezTo>
                  <a:pt x="1220" y="279"/>
                  <a:pt x="1220" y="279"/>
                  <a:pt x="1220" y="279"/>
                </a:cubicBezTo>
                <a:cubicBezTo>
                  <a:pt x="1218" y="277"/>
                  <a:pt x="1218" y="277"/>
                  <a:pt x="1218" y="277"/>
                </a:cubicBezTo>
                <a:moveTo>
                  <a:pt x="1218" y="277"/>
                </a:moveTo>
                <a:cubicBezTo>
                  <a:pt x="1215" y="277"/>
                  <a:pt x="1215" y="277"/>
                  <a:pt x="1215" y="277"/>
                </a:cubicBezTo>
                <a:cubicBezTo>
                  <a:pt x="1212" y="285"/>
                  <a:pt x="1212" y="285"/>
                  <a:pt x="1212" y="285"/>
                </a:cubicBezTo>
                <a:cubicBezTo>
                  <a:pt x="1215" y="277"/>
                  <a:pt x="1215" y="277"/>
                  <a:pt x="1215" y="277"/>
                </a:cubicBezTo>
                <a:cubicBezTo>
                  <a:pt x="1218" y="277"/>
                  <a:pt x="1218" y="277"/>
                  <a:pt x="1218" y="277"/>
                </a:cubicBezTo>
                <a:moveTo>
                  <a:pt x="1218" y="277"/>
                </a:moveTo>
                <a:cubicBezTo>
                  <a:pt x="1220" y="279"/>
                  <a:pt x="1220" y="279"/>
                  <a:pt x="1220" y="279"/>
                </a:cubicBezTo>
                <a:cubicBezTo>
                  <a:pt x="1218" y="277"/>
                  <a:pt x="1218" y="277"/>
                  <a:pt x="1218" y="277"/>
                </a:cubicBezTo>
                <a:moveTo>
                  <a:pt x="416" y="274"/>
                </a:moveTo>
                <a:cubicBezTo>
                  <a:pt x="411" y="274"/>
                  <a:pt x="411" y="274"/>
                  <a:pt x="411" y="274"/>
                </a:cubicBezTo>
                <a:cubicBezTo>
                  <a:pt x="411" y="279"/>
                  <a:pt x="411" y="279"/>
                  <a:pt x="411" y="279"/>
                </a:cubicBezTo>
                <a:cubicBezTo>
                  <a:pt x="416" y="279"/>
                  <a:pt x="416" y="279"/>
                  <a:pt x="416" y="279"/>
                </a:cubicBezTo>
                <a:cubicBezTo>
                  <a:pt x="416" y="274"/>
                  <a:pt x="416" y="274"/>
                  <a:pt x="416" y="274"/>
                </a:cubicBezTo>
                <a:moveTo>
                  <a:pt x="460" y="274"/>
                </a:moveTo>
                <a:cubicBezTo>
                  <a:pt x="454" y="274"/>
                  <a:pt x="454" y="274"/>
                  <a:pt x="454" y="274"/>
                </a:cubicBezTo>
                <a:cubicBezTo>
                  <a:pt x="454" y="279"/>
                  <a:pt x="454" y="279"/>
                  <a:pt x="454" y="279"/>
                </a:cubicBezTo>
                <a:cubicBezTo>
                  <a:pt x="460" y="279"/>
                  <a:pt x="460" y="279"/>
                  <a:pt x="460" y="279"/>
                </a:cubicBezTo>
                <a:cubicBezTo>
                  <a:pt x="460" y="274"/>
                  <a:pt x="460" y="274"/>
                  <a:pt x="460" y="274"/>
                </a:cubicBezTo>
                <a:moveTo>
                  <a:pt x="449" y="271"/>
                </a:moveTo>
                <a:cubicBezTo>
                  <a:pt x="443" y="271"/>
                  <a:pt x="443" y="271"/>
                  <a:pt x="443" y="271"/>
                </a:cubicBezTo>
                <a:cubicBezTo>
                  <a:pt x="443" y="277"/>
                  <a:pt x="443" y="277"/>
                  <a:pt x="443" y="277"/>
                </a:cubicBezTo>
                <a:cubicBezTo>
                  <a:pt x="449" y="277"/>
                  <a:pt x="449" y="277"/>
                  <a:pt x="449" y="277"/>
                </a:cubicBezTo>
                <a:cubicBezTo>
                  <a:pt x="449" y="271"/>
                  <a:pt x="449" y="271"/>
                  <a:pt x="449" y="271"/>
                </a:cubicBezTo>
                <a:moveTo>
                  <a:pt x="101" y="268"/>
                </a:moveTo>
                <a:cubicBezTo>
                  <a:pt x="95" y="268"/>
                  <a:pt x="95" y="268"/>
                  <a:pt x="95" y="268"/>
                </a:cubicBezTo>
                <a:cubicBezTo>
                  <a:pt x="95" y="274"/>
                  <a:pt x="95" y="274"/>
                  <a:pt x="95" y="274"/>
                </a:cubicBezTo>
                <a:cubicBezTo>
                  <a:pt x="101" y="274"/>
                  <a:pt x="101" y="274"/>
                  <a:pt x="101" y="274"/>
                </a:cubicBezTo>
                <a:cubicBezTo>
                  <a:pt x="101" y="268"/>
                  <a:pt x="101" y="268"/>
                  <a:pt x="101" y="268"/>
                </a:cubicBezTo>
                <a:moveTo>
                  <a:pt x="1173" y="267"/>
                </a:moveTo>
                <a:cubicBezTo>
                  <a:pt x="1165" y="275"/>
                  <a:pt x="1165" y="275"/>
                  <a:pt x="1165" y="275"/>
                </a:cubicBezTo>
                <a:cubicBezTo>
                  <a:pt x="1175" y="270"/>
                  <a:pt x="1175" y="270"/>
                  <a:pt x="1175" y="270"/>
                </a:cubicBezTo>
                <a:cubicBezTo>
                  <a:pt x="1173" y="267"/>
                  <a:pt x="1173" y="267"/>
                  <a:pt x="1173" y="267"/>
                </a:cubicBezTo>
                <a:moveTo>
                  <a:pt x="299" y="262"/>
                </a:moveTo>
                <a:cubicBezTo>
                  <a:pt x="299" y="271"/>
                  <a:pt x="299" y="271"/>
                  <a:pt x="299" y="271"/>
                </a:cubicBezTo>
                <a:cubicBezTo>
                  <a:pt x="310" y="277"/>
                  <a:pt x="310" y="277"/>
                  <a:pt x="310" y="277"/>
                </a:cubicBezTo>
                <a:cubicBezTo>
                  <a:pt x="303" y="270"/>
                  <a:pt x="303" y="270"/>
                  <a:pt x="303" y="270"/>
                </a:cubicBezTo>
                <a:cubicBezTo>
                  <a:pt x="299" y="262"/>
                  <a:pt x="299" y="262"/>
                  <a:pt x="299" y="262"/>
                </a:cubicBezTo>
                <a:moveTo>
                  <a:pt x="1022" y="260"/>
                </a:moveTo>
                <a:cubicBezTo>
                  <a:pt x="1017" y="262"/>
                  <a:pt x="1017" y="262"/>
                  <a:pt x="1017" y="262"/>
                </a:cubicBezTo>
                <a:cubicBezTo>
                  <a:pt x="1022" y="279"/>
                  <a:pt x="1022" y="279"/>
                  <a:pt x="1022" y="279"/>
                </a:cubicBezTo>
                <a:cubicBezTo>
                  <a:pt x="1022" y="260"/>
                  <a:pt x="1022" y="260"/>
                  <a:pt x="1022" y="260"/>
                </a:cubicBezTo>
                <a:moveTo>
                  <a:pt x="1082" y="260"/>
                </a:moveTo>
                <a:cubicBezTo>
                  <a:pt x="1078" y="263"/>
                  <a:pt x="1068" y="272"/>
                  <a:pt x="1065" y="277"/>
                </a:cubicBezTo>
                <a:cubicBezTo>
                  <a:pt x="1076" y="269"/>
                  <a:pt x="1075" y="272"/>
                  <a:pt x="1082" y="260"/>
                </a:cubicBezTo>
                <a:moveTo>
                  <a:pt x="1185" y="257"/>
                </a:moveTo>
                <a:cubicBezTo>
                  <a:pt x="1177" y="262"/>
                  <a:pt x="1177" y="262"/>
                  <a:pt x="1177" y="262"/>
                </a:cubicBezTo>
                <a:cubicBezTo>
                  <a:pt x="1182" y="262"/>
                  <a:pt x="1182" y="262"/>
                  <a:pt x="1182" y="262"/>
                </a:cubicBezTo>
                <a:cubicBezTo>
                  <a:pt x="1185" y="257"/>
                  <a:pt x="1185" y="257"/>
                  <a:pt x="1185" y="257"/>
                </a:cubicBezTo>
                <a:moveTo>
                  <a:pt x="394" y="254"/>
                </a:moveTo>
                <a:cubicBezTo>
                  <a:pt x="389" y="254"/>
                  <a:pt x="389" y="254"/>
                  <a:pt x="389" y="254"/>
                </a:cubicBezTo>
                <a:cubicBezTo>
                  <a:pt x="381" y="254"/>
                  <a:pt x="384" y="255"/>
                  <a:pt x="381" y="260"/>
                </a:cubicBezTo>
                <a:cubicBezTo>
                  <a:pt x="389" y="260"/>
                  <a:pt x="389" y="260"/>
                  <a:pt x="389" y="260"/>
                </a:cubicBezTo>
                <a:cubicBezTo>
                  <a:pt x="396" y="260"/>
                  <a:pt x="396" y="261"/>
                  <a:pt x="402" y="262"/>
                </a:cubicBezTo>
                <a:cubicBezTo>
                  <a:pt x="402" y="262"/>
                  <a:pt x="402" y="262"/>
                  <a:pt x="402" y="262"/>
                </a:cubicBezTo>
                <a:cubicBezTo>
                  <a:pt x="411" y="265"/>
                  <a:pt x="411" y="265"/>
                  <a:pt x="411" y="265"/>
                </a:cubicBezTo>
                <a:cubicBezTo>
                  <a:pt x="411" y="265"/>
                  <a:pt x="411" y="265"/>
                  <a:pt x="411" y="265"/>
                </a:cubicBezTo>
                <a:cubicBezTo>
                  <a:pt x="411" y="265"/>
                  <a:pt x="411" y="265"/>
                  <a:pt x="411" y="266"/>
                </a:cubicBezTo>
                <a:cubicBezTo>
                  <a:pt x="411" y="266"/>
                  <a:pt x="411" y="266"/>
                  <a:pt x="411" y="266"/>
                </a:cubicBezTo>
                <a:cubicBezTo>
                  <a:pt x="411" y="266"/>
                  <a:pt x="411" y="266"/>
                  <a:pt x="411" y="266"/>
                </a:cubicBezTo>
                <a:cubicBezTo>
                  <a:pt x="412" y="266"/>
                  <a:pt x="412" y="266"/>
                  <a:pt x="412" y="266"/>
                </a:cubicBezTo>
                <a:cubicBezTo>
                  <a:pt x="412" y="266"/>
                  <a:pt x="412" y="266"/>
                  <a:pt x="412" y="266"/>
                </a:cubicBezTo>
                <a:cubicBezTo>
                  <a:pt x="412" y="266"/>
                  <a:pt x="412" y="266"/>
                  <a:pt x="412" y="266"/>
                </a:cubicBezTo>
                <a:cubicBezTo>
                  <a:pt x="412" y="266"/>
                  <a:pt x="412" y="266"/>
                  <a:pt x="412" y="266"/>
                </a:cubicBezTo>
                <a:cubicBezTo>
                  <a:pt x="412" y="266"/>
                  <a:pt x="412" y="266"/>
                  <a:pt x="412" y="266"/>
                </a:cubicBezTo>
                <a:cubicBezTo>
                  <a:pt x="414" y="268"/>
                  <a:pt x="416" y="269"/>
                  <a:pt x="417" y="269"/>
                </a:cubicBezTo>
                <a:cubicBezTo>
                  <a:pt x="417" y="269"/>
                  <a:pt x="417" y="269"/>
                  <a:pt x="417" y="269"/>
                </a:cubicBezTo>
                <a:cubicBezTo>
                  <a:pt x="417" y="269"/>
                  <a:pt x="417" y="269"/>
                  <a:pt x="417" y="269"/>
                </a:cubicBezTo>
                <a:cubicBezTo>
                  <a:pt x="417" y="269"/>
                  <a:pt x="417" y="269"/>
                  <a:pt x="417" y="269"/>
                </a:cubicBezTo>
                <a:cubicBezTo>
                  <a:pt x="417" y="269"/>
                  <a:pt x="417" y="269"/>
                  <a:pt x="417" y="269"/>
                </a:cubicBezTo>
                <a:cubicBezTo>
                  <a:pt x="417" y="269"/>
                  <a:pt x="417" y="269"/>
                  <a:pt x="417" y="269"/>
                </a:cubicBezTo>
                <a:cubicBezTo>
                  <a:pt x="417" y="269"/>
                  <a:pt x="417" y="269"/>
                  <a:pt x="417" y="269"/>
                </a:cubicBezTo>
                <a:cubicBezTo>
                  <a:pt x="416" y="269"/>
                  <a:pt x="414" y="268"/>
                  <a:pt x="412" y="266"/>
                </a:cubicBezTo>
                <a:cubicBezTo>
                  <a:pt x="412" y="266"/>
                  <a:pt x="412" y="266"/>
                  <a:pt x="412" y="266"/>
                </a:cubicBezTo>
                <a:cubicBezTo>
                  <a:pt x="412" y="266"/>
                  <a:pt x="412" y="266"/>
                  <a:pt x="412" y="266"/>
                </a:cubicBezTo>
                <a:cubicBezTo>
                  <a:pt x="412" y="266"/>
                  <a:pt x="412" y="266"/>
                  <a:pt x="412" y="266"/>
                </a:cubicBezTo>
                <a:cubicBezTo>
                  <a:pt x="412" y="266"/>
                  <a:pt x="412" y="266"/>
                  <a:pt x="412" y="266"/>
                </a:cubicBezTo>
                <a:cubicBezTo>
                  <a:pt x="412" y="266"/>
                  <a:pt x="412" y="266"/>
                  <a:pt x="411" y="266"/>
                </a:cubicBezTo>
                <a:cubicBezTo>
                  <a:pt x="411" y="266"/>
                  <a:pt x="411" y="266"/>
                  <a:pt x="411" y="266"/>
                </a:cubicBezTo>
                <a:cubicBezTo>
                  <a:pt x="411" y="266"/>
                  <a:pt x="411" y="266"/>
                  <a:pt x="411" y="266"/>
                </a:cubicBezTo>
                <a:cubicBezTo>
                  <a:pt x="411" y="265"/>
                  <a:pt x="411" y="265"/>
                  <a:pt x="411" y="265"/>
                </a:cubicBezTo>
                <a:cubicBezTo>
                  <a:pt x="411" y="265"/>
                  <a:pt x="411" y="265"/>
                  <a:pt x="411" y="265"/>
                </a:cubicBezTo>
                <a:cubicBezTo>
                  <a:pt x="413" y="271"/>
                  <a:pt x="413" y="271"/>
                  <a:pt x="413" y="271"/>
                </a:cubicBezTo>
                <a:cubicBezTo>
                  <a:pt x="419" y="271"/>
                  <a:pt x="419" y="271"/>
                  <a:pt x="419" y="271"/>
                </a:cubicBezTo>
                <a:cubicBezTo>
                  <a:pt x="430" y="272"/>
                  <a:pt x="430" y="272"/>
                  <a:pt x="430" y="272"/>
                </a:cubicBezTo>
                <a:cubicBezTo>
                  <a:pt x="424" y="277"/>
                  <a:pt x="424" y="277"/>
                  <a:pt x="424" y="277"/>
                </a:cubicBezTo>
                <a:cubicBezTo>
                  <a:pt x="432" y="277"/>
                  <a:pt x="432" y="277"/>
                  <a:pt x="432" y="277"/>
                </a:cubicBezTo>
                <a:cubicBezTo>
                  <a:pt x="443" y="277"/>
                  <a:pt x="443" y="277"/>
                  <a:pt x="443" y="277"/>
                </a:cubicBezTo>
                <a:cubicBezTo>
                  <a:pt x="443" y="271"/>
                  <a:pt x="443" y="271"/>
                  <a:pt x="443" y="271"/>
                </a:cubicBezTo>
                <a:cubicBezTo>
                  <a:pt x="432" y="271"/>
                  <a:pt x="432" y="271"/>
                  <a:pt x="432" y="271"/>
                </a:cubicBezTo>
                <a:cubicBezTo>
                  <a:pt x="443" y="271"/>
                  <a:pt x="443" y="271"/>
                  <a:pt x="443" y="271"/>
                </a:cubicBezTo>
                <a:cubicBezTo>
                  <a:pt x="443" y="268"/>
                  <a:pt x="443" y="268"/>
                  <a:pt x="441" y="268"/>
                </a:cubicBezTo>
                <a:cubicBezTo>
                  <a:pt x="440" y="268"/>
                  <a:pt x="438" y="268"/>
                  <a:pt x="435" y="268"/>
                </a:cubicBezTo>
                <a:cubicBezTo>
                  <a:pt x="428" y="268"/>
                  <a:pt x="428" y="267"/>
                  <a:pt x="421" y="265"/>
                </a:cubicBezTo>
                <a:cubicBezTo>
                  <a:pt x="421" y="265"/>
                  <a:pt x="421" y="265"/>
                  <a:pt x="421" y="265"/>
                </a:cubicBezTo>
                <a:cubicBezTo>
                  <a:pt x="421" y="265"/>
                  <a:pt x="421" y="265"/>
                  <a:pt x="421" y="266"/>
                </a:cubicBezTo>
                <a:cubicBezTo>
                  <a:pt x="421" y="266"/>
                  <a:pt x="421" y="266"/>
                  <a:pt x="421" y="266"/>
                </a:cubicBezTo>
                <a:cubicBezTo>
                  <a:pt x="421" y="266"/>
                  <a:pt x="421" y="266"/>
                  <a:pt x="421" y="266"/>
                </a:cubicBezTo>
                <a:cubicBezTo>
                  <a:pt x="421" y="266"/>
                  <a:pt x="421" y="266"/>
                  <a:pt x="421" y="266"/>
                </a:cubicBezTo>
                <a:cubicBezTo>
                  <a:pt x="421" y="266"/>
                  <a:pt x="421" y="266"/>
                  <a:pt x="421" y="266"/>
                </a:cubicBezTo>
                <a:cubicBezTo>
                  <a:pt x="421" y="265"/>
                  <a:pt x="421" y="265"/>
                  <a:pt x="421" y="265"/>
                </a:cubicBezTo>
                <a:cubicBezTo>
                  <a:pt x="421" y="265"/>
                  <a:pt x="421" y="265"/>
                  <a:pt x="421" y="265"/>
                </a:cubicBezTo>
                <a:cubicBezTo>
                  <a:pt x="408" y="260"/>
                  <a:pt x="408" y="260"/>
                  <a:pt x="408" y="260"/>
                </a:cubicBezTo>
                <a:cubicBezTo>
                  <a:pt x="402" y="260"/>
                  <a:pt x="402" y="260"/>
                  <a:pt x="402" y="260"/>
                </a:cubicBezTo>
                <a:cubicBezTo>
                  <a:pt x="394" y="254"/>
                  <a:pt x="394" y="254"/>
                  <a:pt x="394" y="254"/>
                </a:cubicBezTo>
                <a:moveTo>
                  <a:pt x="1218" y="254"/>
                </a:moveTo>
                <a:cubicBezTo>
                  <a:pt x="1212" y="257"/>
                  <a:pt x="1212" y="257"/>
                  <a:pt x="1212" y="257"/>
                </a:cubicBezTo>
                <a:cubicBezTo>
                  <a:pt x="1218" y="260"/>
                  <a:pt x="1218" y="260"/>
                  <a:pt x="1218" y="260"/>
                </a:cubicBezTo>
                <a:cubicBezTo>
                  <a:pt x="1218" y="254"/>
                  <a:pt x="1218" y="254"/>
                  <a:pt x="1218" y="254"/>
                </a:cubicBezTo>
                <a:moveTo>
                  <a:pt x="998" y="251"/>
                </a:moveTo>
                <a:cubicBezTo>
                  <a:pt x="1003" y="256"/>
                  <a:pt x="1007" y="261"/>
                  <a:pt x="1012" y="269"/>
                </a:cubicBezTo>
                <a:cubicBezTo>
                  <a:pt x="1014" y="265"/>
                  <a:pt x="1014" y="265"/>
                  <a:pt x="1014" y="265"/>
                </a:cubicBezTo>
                <a:cubicBezTo>
                  <a:pt x="1003" y="251"/>
                  <a:pt x="1003" y="251"/>
                  <a:pt x="1003" y="251"/>
                </a:cubicBezTo>
                <a:cubicBezTo>
                  <a:pt x="998" y="251"/>
                  <a:pt x="998" y="251"/>
                  <a:pt x="998" y="251"/>
                </a:cubicBezTo>
                <a:moveTo>
                  <a:pt x="267" y="248"/>
                </a:moveTo>
                <a:cubicBezTo>
                  <a:pt x="272" y="254"/>
                  <a:pt x="272" y="254"/>
                  <a:pt x="272" y="254"/>
                </a:cubicBezTo>
                <a:cubicBezTo>
                  <a:pt x="273" y="253"/>
                  <a:pt x="273" y="253"/>
                  <a:pt x="273" y="253"/>
                </a:cubicBezTo>
                <a:cubicBezTo>
                  <a:pt x="272" y="254"/>
                  <a:pt x="272" y="254"/>
                  <a:pt x="272" y="254"/>
                </a:cubicBezTo>
                <a:cubicBezTo>
                  <a:pt x="267" y="248"/>
                  <a:pt x="267" y="248"/>
                  <a:pt x="267" y="248"/>
                </a:cubicBezTo>
                <a:moveTo>
                  <a:pt x="1216" y="247"/>
                </a:moveTo>
                <a:cubicBezTo>
                  <a:pt x="1212" y="257"/>
                  <a:pt x="1212" y="257"/>
                  <a:pt x="1212" y="257"/>
                </a:cubicBezTo>
                <a:cubicBezTo>
                  <a:pt x="1218" y="254"/>
                  <a:pt x="1218" y="254"/>
                  <a:pt x="1218" y="254"/>
                </a:cubicBezTo>
                <a:cubicBezTo>
                  <a:pt x="1216" y="247"/>
                  <a:pt x="1216" y="247"/>
                  <a:pt x="1216" y="247"/>
                </a:cubicBezTo>
                <a:moveTo>
                  <a:pt x="362" y="228"/>
                </a:moveTo>
                <a:cubicBezTo>
                  <a:pt x="359" y="231"/>
                  <a:pt x="359" y="231"/>
                  <a:pt x="359" y="231"/>
                </a:cubicBezTo>
                <a:cubicBezTo>
                  <a:pt x="362" y="228"/>
                  <a:pt x="362" y="228"/>
                  <a:pt x="362" y="228"/>
                </a:cubicBezTo>
                <a:moveTo>
                  <a:pt x="383" y="225"/>
                </a:moveTo>
                <a:cubicBezTo>
                  <a:pt x="392" y="240"/>
                  <a:pt x="392" y="240"/>
                  <a:pt x="392" y="240"/>
                </a:cubicBezTo>
                <a:cubicBezTo>
                  <a:pt x="383" y="225"/>
                  <a:pt x="383" y="225"/>
                  <a:pt x="383" y="225"/>
                </a:cubicBezTo>
                <a:moveTo>
                  <a:pt x="354" y="223"/>
                </a:moveTo>
                <a:cubicBezTo>
                  <a:pt x="359" y="223"/>
                  <a:pt x="359" y="223"/>
                  <a:pt x="359" y="223"/>
                </a:cubicBezTo>
                <a:cubicBezTo>
                  <a:pt x="354" y="223"/>
                  <a:pt x="354" y="223"/>
                  <a:pt x="354" y="223"/>
                </a:cubicBezTo>
                <a:moveTo>
                  <a:pt x="362" y="223"/>
                </a:moveTo>
                <a:cubicBezTo>
                  <a:pt x="359" y="223"/>
                  <a:pt x="359" y="223"/>
                  <a:pt x="359" y="223"/>
                </a:cubicBezTo>
                <a:cubicBezTo>
                  <a:pt x="354" y="223"/>
                  <a:pt x="354" y="223"/>
                  <a:pt x="354" y="223"/>
                </a:cubicBezTo>
                <a:cubicBezTo>
                  <a:pt x="351" y="225"/>
                  <a:pt x="351" y="225"/>
                  <a:pt x="351" y="225"/>
                </a:cubicBezTo>
                <a:cubicBezTo>
                  <a:pt x="351" y="231"/>
                  <a:pt x="351" y="231"/>
                  <a:pt x="351" y="231"/>
                </a:cubicBezTo>
                <a:cubicBezTo>
                  <a:pt x="359" y="231"/>
                  <a:pt x="359" y="231"/>
                  <a:pt x="359" y="231"/>
                </a:cubicBezTo>
                <a:cubicBezTo>
                  <a:pt x="362" y="228"/>
                  <a:pt x="362" y="228"/>
                  <a:pt x="362" y="228"/>
                </a:cubicBezTo>
                <a:cubicBezTo>
                  <a:pt x="362" y="223"/>
                  <a:pt x="362" y="223"/>
                  <a:pt x="362" y="223"/>
                </a:cubicBezTo>
                <a:moveTo>
                  <a:pt x="383" y="214"/>
                </a:moveTo>
                <a:cubicBezTo>
                  <a:pt x="383" y="214"/>
                  <a:pt x="383" y="214"/>
                  <a:pt x="383" y="214"/>
                </a:cubicBezTo>
                <a:moveTo>
                  <a:pt x="1258" y="211"/>
                </a:moveTo>
                <a:cubicBezTo>
                  <a:pt x="1253" y="211"/>
                  <a:pt x="1253" y="211"/>
                  <a:pt x="1253" y="211"/>
                </a:cubicBezTo>
                <a:cubicBezTo>
                  <a:pt x="1253" y="220"/>
                  <a:pt x="1253" y="220"/>
                  <a:pt x="1253" y="220"/>
                </a:cubicBezTo>
                <a:cubicBezTo>
                  <a:pt x="1258" y="220"/>
                  <a:pt x="1258" y="220"/>
                  <a:pt x="1258" y="220"/>
                </a:cubicBezTo>
                <a:cubicBezTo>
                  <a:pt x="1258" y="211"/>
                  <a:pt x="1258" y="211"/>
                  <a:pt x="1258" y="211"/>
                </a:cubicBezTo>
                <a:moveTo>
                  <a:pt x="1258" y="205"/>
                </a:moveTo>
                <a:cubicBezTo>
                  <a:pt x="1255" y="208"/>
                  <a:pt x="1255" y="208"/>
                  <a:pt x="1255" y="208"/>
                </a:cubicBezTo>
                <a:cubicBezTo>
                  <a:pt x="1253" y="211"/>
                  <a:pt x="1253" y="211"/>
                  <a:pt x="1253" y="211"/>
                </a:cubicBezTo>
                <a:cubicBezTo>
                  <a:pt x="1258" y="211"/>
                  <a:pt x="1258" y="211"/>
                  <a:pt x="1258" y="211"/>
                </a:cubicBezTo>
                <a:cubicBezTo>
                  <a:pt x="1264" y="214"/>
                  <a:pt x="1264" y="214"/>
                  <a:pt x="1264" y="214"/>
                </a:cubicBezTo>
                <a:cubicBezTo>
                  <a:pt x="1267" y="211"/>
                  <a:pt x="1267" y="211"/>
                  <a:pt x="1267" y="211"/>
                </a:cubicBezTo>
                <a:cubicBezTo>
                  <a:pt x="1258" y="205"/>
                  <a:pt x="1258" y="205"/>
                  <a:pt x="1258" y="205"/>
                </a:cubicBezTo>
                <a:moveTo>
                  <a:pt x="242" y="205"/>
                </a:moveTo>
                <a:cubicBezTo>
                  <a:pt x="237" y="205"/>
                  <a:pt x="237" y="205"/>
                  <a:pt x="237" y="205"/>
                </a:cubicBezTo>
                <a:cubicBezTo>
                  <a:pt x="245" y="213"/>
                  <a:pt x="260" y="237"/>
                  <a:pt x="267" y="248"/>
                </a:cubicBezTo>
                <a:cubicBezTo>
                  <a:pt x="273" y="253"/>
                  <a:pt x="273" y="253"/>
                  <a:pt x="273" y="253"/>
                </a:cubicBezTo>
                <a:cubicBezTo>
                  <a:pt x="274" y="251"/>
                  <a:pt x="274" y="251"/>
                  <a:pt x="274" y="251"/>
                </a:cubicBezTo>
                <a:cubicBezTo>
                  <a:pt x="273" y="253"/>
                  <a:pt x="273" y="253"/>
                  <a:pt x="273" y="253"/>
                </a:cubicBezTo>
                <a:cubicBezTo>
                  <a:pt x="278" y="256"/>
                  <a:pt x="278" y="256"/>
                  <a:pt x="278" y="256"/>
                </a:cubicBezTo>
                <a:cubicBezTo>
                  <a:pt x="272" y="248"/>
                  <a:pt x="272" y="248"/>
                  <a:pt x="272" y="248"/>
                </a:cubicBezTo>
                <a:cubicBezTo>
                  <a:pt x="256" y="225"/>
                  <a:pt x="256" y="225"/>
                  <a:pt x="256" y="225"/>
                </a:cubicBezTo>
                <a:cubicBezTo>
                  <a:pt x="256" y="223"/>
                  <a:pt x="256" y="223"/>
                  <a:pt x="256" y="223"/>
                </a:cubicBezTo>
                <a:cubicBezTo>
                  <a:pt x="259" y="219"/>
                  <a:pt x="259" y="219"/>
                  <a:pt x="259" y="219"/>
                </a:cubicBezTo>
                <a:cubicBezTo>
                  <a:pt x="264" y="223"/>
                  <a:pt x="264" y="223"/>
                  <a:pt x="264" y="223"/>
                </a:cubicBezTo>
                <a:cubicBezTo>
                  <a:pt x="253" y="216"/>
                  <a:pt x="253" y="216"/>
                  <a:pt x="253" y="216"/>
                </a:cubicBezTo>
                <a:cubicBezTo>
                  <a:pt x="252" y="223"/>
                  <a:pt x="252" y="223"/>
                  <a:pt x="252" y="223"/>
                </a:cubicBezTo>
                <a:cubicBezTo>
                  <a:pt x="242" y="205"/>
                  <a:pt x="242" y="205"/>
                  <a:pt x="242" y="205"/>
                </a:cubicBezTo>
                <a:moveTo>
                  <a:pt x="1239" y="197"/>
                </a:moveTo>
                <a:cubicBezTo>
                  <a:pt x="1239" y="205"/>
                  <a:pt x="1239" y="205"/>
                  <a:pt x="1239" y="205"/>
                </a:cubicBezTo>
                <a:cubicBezTo>
                  <a:pt x="1239" y="197"/>
                  <a:pt x="1239" y="197"/>
                  <a:pt x="1239" y="197"/>
                </a:cubicBezTo>
                <a:moveTo>
                  <a:pt x="402" y="376"/>
                </a:moveTo>
                <a:cubicBezTo>
                  <a:pt x="402" y="371"/>
                  <a:pt x="402" y="371"/>
                  <a:pt x="402" y="371"/>
                </a:cubicBezTo>
                <a:cubicBezTo>
                  <a:pt x="402" y="376"/>
                  <a:pt x="402" y="376"/>
                  <a:pt x="402" y="376"/>
                </a:cubicBezTo>
                <a:cubicBezTo>
                  <a:pt x="408" y="376"/>
                  <a:pt x="408" y="376"/>
                  <a:pt x="408" y="376"/>
                </a:cubicBezTo>
                <a:cubicBezTo>
                  <a:pt x="402" y="376"/>
                  <a:pt x="402" y="376"/>
                  <a:pt x="402" y="376"/>
                </a:cubicBezTo>
                <a:moveTo>
                  <a:pt x="405" y="362"/>
                </a:moveTo>
                <a:cubicBezTo>
                  <a:pt x="405" y="362"/>
                  <a:pt x="405" y="362"/>
                  <a:pt x="405" y="362"/>
                </a:cubicBezTo>
                <a:moveTo>
                  <a:pt x="400" y="317"/>
                </a:moveTo>
                <a:cubicBezTo>
                  <a:pt x="400" y="317"/>
                  <a:pt x="400" y="317"/>
                  <a:pt x="400" y="317"/>
                </a:cubicBezTo>
                <a:moveTo>
                  <a:pt x="416" y="317"/>
                </a:moveTo>
                <a:cubicBezTo>
                  <a:pt x="416" y="317"/>
                  <a:pt x="416" y="317"/>
                  <a:pt x="416" y="317"/>
                </a:cubicBezTo>
                <a:cubicBezTo>
                  <a:pt x="419" y="314"/>
                  <a:pt x="419" y="314"/>
                  <a:pt x="419" y="314"/>
                </a:cubicBezTo>
                <a:cubicBezTo>
                  <a:pt x="421" y="308"/>
                  <a:pt x="421" y="308"/>
                  <a:pt x="421" y="308"/>
                </a:cubicBezTo>
                <a:cubicBezTo>
                  <a:pt x="419" y="314"/>
                  <a:pt x="419" y="314"/>
                  <a:pt x="419" y="314"/>
                </a:cubicBezTo>
                <a:cubicBezTo>
                  <a:pt x="416" y="317"/>
                  <a:pt x="416" y="317"/>
                  <a:pt x="416" y="317"/>
                </a:cubicBezTo>
                <a:cubicBezTo>
                  <a:pt x="416" y="317"/>
                  <a:pt x="416" y="317"/>
                  <a:pt x="416" y="317"/>
                </a:cubicBezTo>
                <a:moveTo>
                  <a:pt x="352" y="277"/>
                </a:moveTo>
                <a:cubicBezTo>
                  <a:pt x="352" y="277"/>
                  <a:pt x="352" y="277"/>
                  <a:pt x="352" y="277"/>
                </a:cubicBezTo>
                <a:cubicBezTo>
                  <a:pt x="352" y="277"/>
                  <a:pt x="352" y="277"/>
                  <a:pt x="352" y="277"/>
                </a:cubicBezTo>
                <a:cubicBezTo>
                  <a:pt x="352" y="277"/>
                  <a:pt x="352" y="277"/>
                  <a:pt x="352" y="277"/>
                </a:cubicBezTo>
                <a:moveTo>
                  <a:pt x="352" y="277"/>
                </a:moveTo>
                <a:cubicBezTo>
                  <a:pt x="351" y="277"/>
                  <a:pt x="351" y="277"/>
                  <a:pt x="351" y="277"/>
                </a:cubicBezTo>
                <a:cubicBezTo>
                  <a:pt x="351" y="277"/>
                  <a:pt x="351" y="277"/>
                  <a:pt x="352" y="277"/>
                </a:cubicBezTo>
                <a:moveTo>
                  <a:pt x="364" y="263"/>
                </a:moveTo>
                <a:cubicBezTo>
                  <a:pt x="364" y="263"/>
                  <a:pt x="364" y="263"/>
                  <a:pt x="364" y="263"/>
                </a:cubicBezTo>
                <a:cubicBezTo>
                  <a:pt x="364" y="263"/>
                  <a:pt x="364" y="263"/>
                  <a:pt x="364" y="263"/>
                </a:cubicBezTo>
                <a:moveTo>
                  <a:pt x="364" y="263"/>
                </a:moveTo>
                <a:cubicBezTo>
                  <a:pt x="364" y="263"/>
                  <a:pt x="364" y="263"/>
                  <a:pt x="364" y="263"/>
                </a:cubicBezTo>
                <a:cubicBezTo>
                  <a:pt x="364" y="263"/>
                  <a:pt x="364" y="263"/>
                  <a:pt x="364" y="263"/>
                </a:cubicBezTo>
                <a:moveTo>
                  <a:pt x="364" y="263"/>
                </a:moveTo>
                <a:cubicBezTo>
                  <a:pt x="364" y="262"/>
                  <a:pt x="364" y="262"/>
                  <a:pt x="364" y="262"/>
                </a:cubicBezTo>
                <a:cubicBezTo>
                  <a:pt x="364" y="262"/>
                  <a:pt x="364" y="262"/>
                  <a:pt x="364" y="263"/>
                </a:cubicBezTo>
                <a:moveTo>
                  <a:pt x="364" y="262"/>
                </a:moveTo>
                <a:cubicBezTo>
                  <a:pt x="364" y="262"/>
                  <a:pt x="364" y="262"/>
                  <a:pt x="364" y="262"/>
                </a:cubicBezTo>
                <a:moveTo>
                  <a:pt x="253" y="208"/>
                </a:moveTo>
                <a:cubicBezTo>
                  <a:pt x="253" y="208"/>
                  <a:pt x="253" y="208"/>
                  <a:pt x="253" y="208"/>
                </a:cubicBezTo>
                <a:cubicBezTo>
                  <a:pt x="253" y="208"/>
                  <a:pt x="253" y="208"/>
                  <a:pt x="253" y="208"/>
                </a:cubicBezTo>
                <a:cubicBezTo>
                  <a:pt x="253" y="208"/>
                  <a:pt x="253" y="208"/>
                  <a:pt x="253" y="208"/>
                </a:cubicBezTo>
                <a:moveTo>
                  <a:pt x="264" y="208"/>
                </a:moveTo>
                <a:cubicBezTo>
                  <a:pt x="264" y="208"/>
                  <a:pt x="264" y="208"/>
                  <a:pt x="264" y="208"/>
                </a:cubicBezTo>
                <a:cubicBezTo>
                  <a:pt x="264" y="214"/>
                  <a:pt x="264" y="214"/>
                  <a:pt x="264" y="214"/>
                </a:cubicBezTo>
                <a:cubicBezTo>
                  <a:pt x="264" y="217"/>
                  <a:pt x="264" y="217"/>
                  <a:pt x="264" y="217"/>
                </a:cubicBezTo>
                <a:cubicBezTo>
                  <a:pt x="269" y="217"/>
                  <a:pt x="269" y="217"/>
                  <a:pt x="269" y="217"/>
                </a:cubicBezTo>
                <a:cubicBezTo>
                  <a:pt x="264" y="217"/>
                  <a:pt x="264" y="217"/>
                  <a:pt x="264" y="217"/>
                </a:cubicBezTo>
                <a:cubicBezTo>
                  <a:pt x="261" y="214"/>
                  <a:pt x="261" y="214"/>
                  <a:pt x="261" y="214"/>
                </a:cubicBezTo>
                <a:cubicBezTo>
                  <a:pt x="264" y="217"/>
                  <a:pt x="264" y="217"/>
                  <a:pt x="264" y="217"/>
                </a:cubicBezTo>
                <a:cubicBezTo>
                  <a:pt x="264" y="214"/>
                  <a:pt x="264" y="214"/>
                  <a:pt x="264" y="214"/>
                </a:cubicBezTo>
                <a:cubicBezTo>
                  <a:pt x="261" y="214"/>
                  <a:pt x="261" y="214"/>
                  <a:pt x="261" y="214"/>
                </a:cubicBezTo>
                <a:cubicBezTo>
                  <a:pt x="264" y="214"/>
                  <a:pt x="264" y="214"/>
                  <a:pt x="264" y="214"/>
                </a:cubicBezTo>
                <a:cubicBezTo>
                  <a:pt x="264" y="208"/>
                  <a:pt x="264" y="208"/>
                  <a:pt x="264" y="208"/>
                </a:cubicBezTo>
                <a:moveTo>
                  <a:pt x="264" y="208"/>
                </a:moveTo>
                <a:cubicBezTo>
                  <a:pt x="269" y="208"/>
                  <a:pt x="269" y="208"/>
                  <a:pt x="269" y="208"/>
                </a:cubicBezTo>
                <a:cubicBezTo>
                  <a:pt x="264" y="208"/>
                  <a:pt x="264" y="208"/>
                  <a:pt x="264" y="208"/>
                </a:cubicBezTo>
                <a:moveTo>
                  <a:pt x="381" y="214"/>
                </a:moveTo>
                <a:cubicBezTo>
                  <a:pt x="381" y="214"/>
                  <a:pt x="381" y="214"/>
                  <a:pt x="381" y="214"/>
                </a:cubicBezTo>
                <a:cubicBezTo>
                  <a:pt x="381" y="208"/>
                  <a:pt x="381" y="208"/>
                  <a:pt x="381" y="208"/>
                </a:cubicBezTo>
                <a:cubicBezTo>
                  <a:pt x="381" y="214"/>
                  <a:pt x="381" y="214"/>
                  <a:pt x="381" y="214"/>
                </a:cubicBezTo>
                <a:cubicBezTo>
                  <a:pt x="383" y="214"/>
                  <a:pt x="383" y="214"/>
                  <a:pt x="383" y="214"/>
                </a:cubicBezTo>
                <a:cubicBezTo>
                  <a:pt x="381" y="217"/>
                  <a:pt x="381" y="217"/>
                  <a:pt x="381" y="217"/>
                </a:cubicBezTo>
                <a:cubicBezTo>
                  <a:pt x="375" y="217"/>
                  <a:pt x="375" y="217"/>
                  <a:pt x="375" y="217"/>
                </a:cubicBezTo>
                <a:cubicBezTo>
                  <a:pt x="375" y="208"/>
                  <a:pt x="375" y="208"/>
                  <a:pt x="375" y="208"/>
                </a:cubicBezTo>
                <a:cubicBezTo>
                  <a:pt x="375" y="217"/>
                  <a:pt x="375" y="217"/>
                  <a:pt x="375" y="217"/>
                </a:cubicBezTo>
                <a:cubicBezTo>
                  <a:pt x="375" y="208"/>
                  <a:pt x="375" y="208"/>
                  <a:pt x="375" y="208"/>
                </a:cubicBezTo>
                <a:cubicBezTo>
                  <a:pt x="375" y="217"/>
                  <a:pt x="375" y="217"/>
                  <a:pt x="375" y="217"/>
                </a:cubicBezTo>
                <a:cubicBezTo>
                  <a:pt x="381" y="217"/>
                  <a:pt x="381" y="217"/>
                  <a:pt x="381" y="217"/>
                </a:cubicBezTo>
                <a:cubicBezTo>
                  <a:pt x="383" y="214"/>
                  <a:pt x="383" y="214"/>
                  <a:pt x="383" y="214"/>
                </a:cubicBezTo>
                <a:cubicBezTo>
                  <a:pt x="381" y="214"/>
                  <a:pt x="381" y="214"/>
                  <a:pt x="381" y="214"/>
                </a:cubicBezTo>
                <a:moveTo>
                  <a:pt x="375" y="208"/>
                </a:moveTo>
                <a:cubicBezTo>
                  <a:pt x="381" y="208"/>
                  <a:pt x="381" y="208"/>
                  <a:pt x="381" y="208"/>
                </a:cubicBezTo>
                <a:cubicBezTo>
                  <a:pt x="375" y="208"/>
                  <a:pt x="375" y="208"/>
                  <a:pt x="375" y="208"/>
                </a:cubicBezTo>
                <a:moveTo>
                  <a:pt x="253" y="208"/>
                </a:moveTo>
                <a:cubicBezTo>
                  <a:pt x="251" y="208"/>
                  <a:pt x="249" y="208"/>
                  <a:pt x="248" y="206"/>
                </a:cubicBezTo>
                <a:cubicBezTo>
                  <a:pt x="249" y="208"/>
                  <a:pt x="251" y="208"/>
                  <a:pt x="253" y="208"/>
                </a:cubicBezTo>
                <a:moveTo>
                  <a:pt x="261" y="203"/>
                </a:moveTo>
                <a:cubicBezTo>
                  <a:pt x="261" y="203"/>
                  <a:pt x="261" y="203"/>
                  <a:pt x="261" y="203"/>
                </a:cubicBezTo>
                <a:cubicBezTo>
                  <a:pt x="261" y="203"/>
                  <a:pt x="261" y="203"/>
                  <a:pt x="261" y="203"/>
                </a:cubicBezTo>
                <a:moveTo>
                  <a:pt x="248" y="203"/>
                </a:moveTo>
                <a:cubicBezTo>
                  <a:pt x="248" y="203"/>
                  <a:pt x="248" y="203"/>
                  <a:pt x="248" y="203"/>
                </a:cubicBezTo>
                <a:cubicBezTo>
                  <a:pt x="248" y="205"/>
                  <a:pt x="248" y="205"/>
                  <a:pt x="248" y="205"/>
                </a:cubicBezTo>
                <a:cubicBezTo>
                  <a:pt x="248" y="205"/>
                  <a:pt x="248" y="205"/>
                  <a:pt x="248" y="206"/>
                </a:cubicBezTo>
                <a:cubicBezTo>
                  <a:pt x="248" y="205"/>
                  <a:pt x="248" y="205"/>
                  <a:pt x="248" y="205"/>
                </a:cubicBezTo>
                <a:cubicBezTo>
                  <a:pt x="248" y="203"/>
                  <a:pt x="248" y="203"/>
                  <a:pt x="248" y="203"/>
                </a:cubicBezTo>
                <a:cubicBezTo>
                  <a:pt x="248" y="205"/>
                  <a:pt x="248" y="205"/>
                  <a:pt x="248" y="205"/>
                </a:cubicBezTo>
                <a:cubicBezTo>
                  <a:pt x="248" y="203"/>
                  <a:pt x="248" y="203"/>
                  <a:pt x="248" y="203"/>
                </a:cubicBezTo>
                <a:moveTo>
                  <a:pt x="261" y="203"/>
                </a:moveTo>
                <a:cubicBezTo>
                  <a:pt x="261" y="203"/>
                  <a:pt x="261" y="203"/>
                  <a:pt x="261" y="203"/>
                </a:cubicBezTo>
                <a:cubicBezTo>
                  <a:pt x="261" y="203"/>
                  <a:pt x="261" y="203"/>
                  <a:pt x="261" y="203"/>
                </a:cubicBezTo>
                <a:cubicBezTo>
                  <a:pt x="261" y="203"/>
                  <a:pt x="261" y="203"/>
                  <a:pt x="261" y="203"/>
                </a:cubicBezTo>
                <a:moveTo>
                  <a:pt x="343" y="200"/>
                </a:moveTo>
                <a:cubicBezTo>
                  <a:pt x="334" y="200"/>
                  <a:pt x="334" y="200"/>
                  <a:pt x="334" y="200"/>
                </a:cubicBezTo>
                <a:cubicBezTo>
                  <a:pt x="343" y="200"/>
                  <a:pt x="343" y="200"/>
                  <a:pt x="343" y="200"/>
                </a:cubicBezTo>
                <a:moveTo>
                  <a:pt x="253" y="197"/>
                </a:moveTo>
                <a:cubicBezTo>
                  <a:pt x="261" y="197"/>
                  <a:pt x="261" y="197"/>
                  <a:pt x="261" y="197"/>
                </a:cubicBezTo>
                <a:cubicBezTo>
                  <a:pt x="253" y="197"/>
                  <a:pt x="253" y="197"/>
                  <a:pt x="253" y="197"/>
                </a:cubicBezTo>
                <a:moveTo>
                  <a:pt x="413" y="195"/>
                </a:moveTo>
                <a:cubicBezTo>
                  <a:pt x="409" y="195"/>
                  <a:pt x="409" y="195"/>
                  <a:pt x="409" y="195"/>
                </a:cubicBezTo>
                <a:cubicBezTo>
                  <a:pt x="408" y="197"/>
                  <a:pt x="408" y="197"/>
                  <a:pt x="408" y="197"/>
                </a:cubicBezTo>
                <a:cubicBezTo>
                  <a:pt x="409" y="195"/>
                  <a:pt x="409" y="195"/>
                  <a:pt x="409" y="195"/>
                </a:cubicBezTo>
                <a:cubicBezTo>
                  <a:pt x="228" y="195"/>
                  <a:pt x="228" y="195"/>
                  <a:pt x="228" y="195"/>
                </a:cubicBezTo>
                <a:cubicBezTo>
                  <a:pt x="237" y="205"/>
                  <a:pt x="237" y="205"/>
                  <a:pt x="237" y="205"/>
                </a:cubicBezTo>
                <a:cubicBezTo>
                  <a:pt x="242" y="205"/>
                  <a:pt x="242" y="205"/>
                  <a:pt x="242" y="205"/>
                </a:cubicBezTo>
                <a:cubicBezTo>
                  <a:pt x="252" y="223"/>
                  <a:pt x="252" y="223"/>
                  <a:pt x="252" y="223"/>
                </a:cubicBezTo>
                <a:cubicBezTo>
                  <a:pt x="253" y="216"/>
                  <a:pt x="253" y="216"/>
                  <a:pt x="253" y="216"/>
                </a:cubicBezTo>
                <a:cubicBezTo>
                  <a:pt x="264" y="223"/>
                  <a:pt x="264" y="223"/>
                  <a:pt x="264" y="223"/>
                </a:cubicBezTo>
                <a:cubicBezTo>
                  <a:pt x="299" y="262"/>
                  <a:pt x="299" y="262"/>
                  <a:pt x="299" y="262"/>
                </a:cubicBezTo>
                <a:cubicBezTo>
                  <a:pt x="303" y="270"/>
                  <a:pt x="303" y="270"/>
                  <a:pt x="303" y="270"/>
                </a:cubicBezTo>
                <a:cubicBezTo>
                  <a:pt x="310" y="277"/>
                  <a:pt x="310" y="277"/>
                  <a:pt x="310" y="277"/>
                </a:cubicBezTo>
                <a:cubicBezTo>
                  <a:pt x="313" y="277"/>
                  <a:pt x="313" y="277"/>
                  <a:pt x="313" y="277"/>
                </a:cubicBezTo>
                <a:cubicBezTo>
                  <a:pt x="315" y="279"/>
                  <a:pt x="315" y="279"/>
                  <a:pt x="315" y="279"/>
                </a:cubicBezTo>
                <a:cubicBezTo>
                  <a:pt x="318" y="279"/>
                  <a:pt x="318" y="279"/>
                  <a:pt x="318" y="279"/>
                </a:cubicBezTo>
                <a:cubicBezTo>
                  <a:pt x="321" y="282"/>
                  <a:pt x="321" y="282"/>
                  <a:pt x="321" y="282"/>
                </a:cubicBezTo>
                <a:cubicBezTo>
                  <a:pt x="335" y="288"/>
                  <a:pt x="335" y="288"/>
                  <a:pt x="335" y="288"/>
                </a:cubicBezTo>
                <a:cubicBezTo>
                  <a:pt x="345" y="286"/>
                  <a:pt x="345" y="286"/>
                  <a:pt x="345" y="286"/>
                </a:cubicBezTo>
                <a:cubicBezTo>
                  <a:pt x="364" y="297"/>
                  <a:pt x="364" y="297"/>
                  <a:pt x="364" y="297"/>
                </a:cubicBezTo>
                <a:cubicBezTo>
                  <a:pt x="370" y="297"/>
                  <a:pt x="370" y="297"/>
                  <a:pt x="370" y="297"/>
                </a:cubicBezTo>
                <a:cubicBezTo>
                  <a:pt x="379" y="303"/>
                  <a:pt x="372" y="301"/>
                  <a:pt x="384" y="303"/>
                </a:cubicBezTo>
                <a:cubicBezTo>
                  <a:pt x="384" y="303"/>
                  <a:pt x="384" y="303"/>
                  <a:pt x="384" y="303"/>
                </a:cubicBezTo>
                <a:cubicBezTo>
                  <a:pt x="372" y="301"/>
                  <a:pt x="379" y="303"/>
                  <a:pt x="370" y="297"/>
                </a:cubicBezTo>
                <a:cubicBezTo>
                  <a:pt x="364" y="297"/>
                  <a:pt x="364" y="297"/>
                  <a:pt x="364" y="297"/>
                </a:cubicBezTo>
                <a:cubicBezTo>
                  <a:pt x="372" y="302"/>
                  <a:pt x="377" y="301"/>
                  <a:pt x="378" y="314"/>
                </a:cubicBezTo>
                <a:cubicBezTo>
                  <a:pt x="383" y="314"/>
                  <a:pt x="383" y="314"/>
                  <a:pt x="383" y="314"/>
                </a:cubicBezTo>
                <a:cubicBezTo>
                  <a:pt x="381" y="310"/>
                  <a:pt x="381" y="310"/>
                  <a:pt x="381" y="310"/>
                </a:cubicBezTo>
                <a:cubicBezTo>
                  <a:pt x="383" y="314"/>
                  <a:pt x="383" y="314"/>
                  <a:pt x="383" y="314"/>
                </a:cubicBezTo>
                <a:cubicBezTo>
                  <a:pt x="386" y="314"/>
                  <a:pt x="386" y="314"/>
                  <a:pt x="386" y="314"/>
                </a:cubicBezTo>
                <a:cubicBezTo>
                  <a:pt x="389" y="317"/>
                  <a:pt x="389" y="317"/>
                  <a:pt x="389" y="317"/>
                </a:cubicBezTo>
                <a:cubicBezTo>
                  <a:pt x="391" y="314"/>
                  <a:pt x="391" y="314"/>
                  <a:pt x="391" y="314"/>
                </a:cubicBezTo>
                <a:cubicBezTo>
                  <a:pt x="389" y="317"/>
                  <a:pt x="389" y="317"/>
                  <a:pt x="389" y="317"/>
                </a:cubicBezTo>
                <a:cubicBezTo>
                  <a:pt x="386" y="314"/>
                  <a:pt x="386" y="314"/>
                  <a:pt x="386" y="314"/>
                </a:cubicBezTo>
                <a:cubicBezTo>
                  <a:pt x="389" y="319"/>
                  <a:pt x="389" y="319"/>
                  <a:pt x="389" y="319"/>
                </a:cubicBezTo>
                <a:cubicBezTo>
                  <a:pt x="397" y="319"/>
                  <a:pt x="397" y="319"/>
                  <a:pt x="397" y="319"/>
                </a:cubicBezTo>
                <a:cubicBezTo>
                  <a:pt x="402" y="322"/>
                  <a:pt x="402" y="322"/>
                  <a:pt x="402" y="322"/>
                </a:cubicBezTo>
                <a:cubicBezTo>
                  <a:pt x="403" y="316"/>
                  <a:pt x="403" y="316"/>
                  <a:pt x="403" y="316"/>
                </a:cubicBezTo>
                <a:cubicBezTo>
                  <a:pt x="411" y="319"/>
                  <a:pt x="411" y="319"/>
                  <a:pt x="411" y="319"/>
                </a:cubicBezTo>
                <a:cubicBezTo>
                  <a:pt x="412" y="326"/>
                  <a:pt x="413" y="326"/>
                  <a:pt x="413" y="334"/>
                </a:cubicBezTo>
                <a:cubicBezTo>
                  <a:pt x="413" y="336"/>
                  <a:pt x="413" y="336"/>
                  <a:pt x="413" y="336"/>
                </a:cubicBezTo>
                <a:cubicBezTo>
                  <a:pt x="413" y="346"/>
                  <a:pt x="403" y="345"/>
                  <a:pt x="400" y="362"/>
                </a:cubicBezTo>
                <a:cubicBezTo>
                  <a:pt x="405" y="362"/>
                  <a:pt x="405" y="362"/>
                  <a:pt x="405" y="362"/>
                </a:cubicBezTo>
                <a:cubicBezTo>
                  <a:pt x="405" y="362"/>
                  <a:pt x="405" y="362"/>
                  <a:pt x="405" y="362"/>
                </a:cubicBezTo>
                <a:cubicBezTo>
                  <a:pt x="400" y="362"/>
                  <a:pt x="400" y="362"/>
                  <a:pt x="400" y="362"/>
                </a:cubicBezTo>
                <a:cubicBezTo>
                  <a:pt x="403" y="368"/>
                  <a:pt x="403" y="368"/>
                  <a:pt x="403" y="368"/>
                </a:cubicBezTo>
                <a:cubicBezTo>
                  <a:pt x="395" y="374"/>
                  <a:pt x="397" y="367"/>
                  <a:pt x="397" y="382"/>
                </a:cubicBezTo>
                <a:cubicBezTo>
                  <a:pt x="408" y="386"/>
                  <a:pt x="397" y="382"/>
                  <a:pt x="408" y="391"/>
                </a:cubicBezTo>
                <a:cubicBezTo>
                  <a:pt x="407" y="389"/>
                  <a:pt x="400" y="377"/>
                  <a:pt x="400" y="376"/>
                </a:cubicBezTo>
                <a:cubicBezTo>
                  <a:pt x="400" y="376"/>
                  <a:pt x="400" y="376"/>
                  <a:pt x="400" y="376"/>
                </a:cubicBezTo>
                <a:cubicBezTo>
                  <a:pt x="400" y="377"/>
                  <a:pt x="407" y="389"/>
                  <a:pt x="408" y="391"/>
                </a:cubicBezTo>
                <a:cubicBezTo>
                  <a:pt x="408" y="391"/>
                  <a:pt x="408" y="391"/>
                  <a:pt x="408" y="391"/>
                </a:cubicBezTo>
                <a:cubicBezTo>
                  <a:pt x="483" y="391"/>
                  <a:pt x="483" y="391"/>
                  <a:pt x="483" y="391"/>
                </a:cubicBezTo>
                <a:cubicBezTo>
                  <a:pt x="483" y="320"/>
                  <a:pt x="483" y="320"/>
                  <a:pt x="483" y="320"/>
                </a:cubicBezTo>
                <a:cubicBezTo>
                  <a:pt x="481" y="319"/>
                  <a:pt x="480" y="317"/>
                  <a:pt x="479" y="314"/>
                </a:cubicBezTo>
                <a:cubicBezTo>
                  <a:pt x="481" y="308"/>
                  <a:pt x="481" y="308"/>
                  <a:pt x="481" y="308"/>
                </a:cubicBezTo>
                <a:cubicBezTo>
                  <a:pt x="465" y="311"/>
                  <a:pt x="465" y="311"/>
                  <a:pt x="465" y="311"/>
                </a:cubicBezTo>
                <a:cubicBezTo>
                  <a:pt x="454" y="311"/>
                  <a:pt x="454" y="311"/>
                  <a:pt x="454" y="311"/>
                </a:cubicBezTo>
                <a:cubicBezTo>
                  <a:pt x="440" y="305"/>
                  <a:pt x="440" y="305"/>
                  <a:pt x="440" y="305"/>
                </a:cubicBezTo>
                <a:cubicBezTo>
                  <a:pt x="438" y="311"/>
                  <a:pt x="438" y="311"/>
                  <a:pt x="438" y="311"/>
                </a:cubicBezTo>
                <a:cubicBezTo>
                  <a:pt x="441" y="316"/>
                  <a:pt x="441" y="316"/>
                  <a:pt x="441" y="316"/>
                </a:cubicBezTo>
                <a:cubicBezTo>
                  <a:pt x="438" y="311"/>
                  <a:pt x="438" y="311"/>
                  <a:pt x="438" y="311"/>
                </a:cubicBezTo>
                <a:cubicBezTo>
                  <a:pt x="435" y="314"/>
                  <a:pt x="435" y="314"/>
                  <a:pt x="435" y="314"/>
                </a:cubicBezTo>
                <a:cubicBezTo>
                  <a:pt x="432" y="305"/>
                  <a:pt x="432" y="305"/>
                  <a:pt x="432" y="305"/>
                </a:cubicBezTo>
                <a:cubicBezTo>
                  <a:pt x="427" y="305"/>
                  <a:pt x="427" y="305"/>
                  <a:pt x="427" y="305"/>
                </a:cubicBezTo>
                <a:cubicBezTo>
                  <a:pt x="427" y="308"/>
                  <a:pt x="427" y="308"/>
                  <a:pt x="427" y="308"/>
                </a:cubicBezTo>
                <a:cubicBezTo>
                  <a:pt x="427" y="305"/>
                  <a:pt x="427" y="305"/>
                  <a:pt x="427" y="305"/>
                </a:cubicBezTo>
                <a:cubicBezTo>
                  <a:pt x="421" y="308"/>
                  <a:pt x="421" y="308"/>
                  <a:pt x="421" y="308"/>
                </a:cubicBezTo>
                <a:cubicBezTo>
                  <a:pt x="419" y="314"/>
                  <a:pt x="419" y="314"/>
                  <a:pt x="419" y="314"/>
                </a:cubicBezTo>
                <a:cubicBezTo>
                  <a:pt x="416" y="317"/>
                  <a:pt x="416" y="317"/>
                  <a:pt x="416" y="317"/>
                </a:cubicBezTo>
                <a:cubicBezTo>
                  <a:pt x="413" y="315"/>
                  <a:pt x="413" y="314"/>
                  <a:pt x="408" y="314"/>
                </a:cubicBezTo>
                <a:cubicBezTo>
                  <a:pt x="407" y="314"/>
                  <a:pt x="405" y="314"/>
                  <a:pt x="404" y="314"/>
                </a:cubicBezTo>
                <a:cubicBezTo>
                  <a:pt x="398" y="314"/>
                  <a:pt x="402" y="314"/>
                  <a:pt x="400" y="317"/>
                </a:cubicBezTo>
                <a:cubicBezTo>
                  <a:pt x="400" y="317"/>
                  <a:pt x="400" y="317"/>
                  <a:pt x="400" y="317"/>
                </a:cubicBezTo>
                <a:cubicBezTo>
                  <a:pt x="397" y="317"/>
                  <a:pt x="397" y="317"/>
                  <a:pt x="397" y="317"/>
                </a:cubicBezTo>
                <a:cubicBezTo>
                  <a:pt x="389" y="311"/>
                  <a:pt x="389" y="311"/>
                  <a:pt x="389" y="311"/>
                </a:cubicBezTo>
                <a:cubicBezTo>
                  <a:pt x="389" y="308"/>
                  <a:pt x="389" y="308"/>
                  <a:pt x="389" y="308"/>
                </a:cubicBezTo>
                <a:cubicBezTo>
                  <a:pt x="389" y="297"/>
                  <a:pt x="389" y="297"/>
                  <a:pt x="389" y="297"/>
                </a:cubicBezTo>
                <a:cubicBezTo>
                  <a:pt x="389" y="291"/>
                  <a:pt x="389" y="291"/>
                  <a:pt x="389" y="291"/>
                </a:cubicBezTo>
                <a:cubicBezTo>
                  <a:pt x="389" y="291"/>
                  <a:pt x="389" y="291"/>
                  <a:pt x="389" y="291"/>
                </a:cubicBezTo>
                <a:cubicBezTo>
                  <a:pt x="386" y="285"/>
                  <a:pt x="386" y="285"/>
                  <a:pt x="386" y="285"/>
                </a:cubicBezTo>
                <a:cubicBezTo>
                  <a:pt x="381" y="285"/>
                  <a:pt x="381" y="285"/>
                  <a:pt x="381" y="285"/>
                </a:cubicBezTo>
                <a:cubicBezTo>
                  <a:pt x="369" y="285"/>
                  <a:pt x="369" y="285"/>
                  <a:pt x="369" y="285"/>
                </a:cubicBezTo>
                <a:cubicBezTo>
                  <a:pt x="376" y="265"/>
                  <a:pt x="376" y="265"/>
                  <a:pt x="376" y="265"/>
                </a:cubicBezTo>
                <a:cubicBezTo>
                  <a:pt x="373" y="262"/>
                  <a:pt x="373" y="262"/>
                  <a:pt x="373" y="262"/>
                </a:cubicBezTo>
                <a:cubicBezTo>
                  <a:pt x="370" y="276"/>
                  <a:pt x="367" y="270"/>
                  <a:pt x="367" y="288"/>
                </a:cubicBezTo>
                <a:cubicBezTo>
                  <a:pt x="367" y="288"/>
                  <a:pt x="367" y="288"/>
                  <a:pt x="367" y="288"/>
                </a:cubicBezTo>
                <a:cubicBezTo>
                  <a:pt x="367" y="270"/>
                  <a:pt x="370" y="276"/>
                  <a:pt x="373" y="262"/>
                </a:cubicBezTo>
                <a:cubicBezTo>
                  <a:pt x="364" y="262"/>
                  <a:pt x="364" y="262"/>
                  <a:pt x="364" y="262"/>
                </a:cubicBezTo>
                <a:cubicBezTo>
                  <a:pt x="364" y="262"/>
                  <a:pt x="364" y="262"/>
                  <a:pt x="364" y="262"/>
                </a:cubicBezTo>
                <a:cubicBezTo>
                  <a:pt x="356" y="274"/>
                  <a:pt x="356" y="274"/>
                  <a:pt x="356" y="274"/>
                </a:cubicBezTo>
                <a:cubicBezTo>
                  <a:pt x="345" y="274"/>
                  <a:pt x="345" y="274"/>
                  <a:pt x="345" y="274"/>
                </a:cubicBezTo>
                <a:cubicBezTo>
                  <a:pt x="340" y="274"/>
                  <a:pt x="340" y="274"/>
                  <a:pt x="340" y="274"/>
                </a:cubicBezTo>
                <a:cubicBezTo>
                  <a:pt x="326" y="260"/>
                  <a:pt x="326" y="260"/>
                  <a:pt x="326" y="260"/>
                </a:cubicBezTo>
                <a:cubicBezTo>
                  <a:pt x="326" y="248"/>
                  <a:pt x="326" y="248"/>
                  <a:pt x="326" y="248"/>
                </a:cubicBezTo>
                <a:cubicBezTo>
                  <a:pt x="327" y="234"/>
                  <a:pt x="327" y="234"/>
                  <a:pt x="327" y="234"/>
                </a:cubicBezTo>
                <a:cubicBezTo>
                  <a:pt x="340" y="225"/>
                  <a:pt x="340" y="225"/>
                  <a:pt x="340" y="225"/>
                </a:cubicBezTo>
                <a:cubicBezTo>
                  <a:pt x="351" y="225"/>
                  <a:pt x="351" y="225"/>
                  <a:pt x="351" y="225"/>
                </a:cubicBezTo>
                <a:cubicBezTo>
                  <a:pt x="354" y="223"/>
                  <a:pt x="354" y="223"/>
                  <a:pt x="354" y="223"/>
                </a:cubicBezTo>
                <a:cubicBezTo>
                  <a:pt x="359" y="223"/>
                  <a:pt x="359" y="223"/>
                  <a:pt x="359" y="223"/>
                </a:cubicBezTo>
                <a:cubicBezTo>
                  <a:pt x="362" y="223"/>
                  <a:pt x="362" y="223"/>
                  <a:pt x="362" y="223"/>
                </a:cubicBezTo>
                <a:cubicBezTo>
                  <a:pt x="383" y="225"/>
                  <a:pt x="383" y="225"/>
                  <a:pt x="383" y="225"/>
                </a:cubicBezTo>
                <a:cubicBezTo>
                  <a:pt x="392" y="240"/>
                  <a:pt x="392" y="240"/>
                  <a:pt x="392" y="240"/>
                </a:cubicBezTo>
                <a:cubicBezTo>
                  <a:pt x="392" y="245"/>
                  <a:pt x="392" y="245"/>
                  <a:pt x="392" y="245"/>
                </a:cubicBezTo>
                <a:cubicBezTo>
                  <a:pt x="397" y="245"/>
                  <a:pt x="397" y="245"/>
                  <a:pt x="397" y="245"/>
                </a:cubicBezTo>
                <a:cubicBezTo>
                  <a:pt x="397" y="230"/>
                  <a:pt x="392" y="231"/>
                  <a:pt x="392" y="223"/>
                </a:cubicBezTo>
                <a:cubicBezTo>
                  <a:pt x="392" y="215"/>
                  <a:pt x="407" y="207"/>
                  <a:pt x="413" y="203"/>
                </a:cubicBezTo>
                <a:cubicBezTo>
                  <a:pt x="413" y="195"/>
                  <a:pt x="413" y="195"/>
                  <a:pt x="413" y="195"/>
                </a:cubicBezTo>
                <a:moveTo>
                  <a:pt x="1212" y="226"/>
                </a:moveTo>
                <a:cubicBezTo>
                  <a:pt x="1212" y="226"/>
                  <a:pt x="1212" y="226"/>
                  <a:pt x="1212" y="226"/>
                </a:cubicBezTo>
                <a:cubicBezTo>
                  <a:pt x="1215" y="220"/>
                  <a:pt x="1215" y="220"/>
                  <a:pt x="1215" y="220"/>
                </a:cubicBezTo>
                <a:cubicBezTo>
                  <a:pt x="1212" y="226"/>
                  <a:pt x="1212" y="226"/>
                  <a:pt x="1212" y="226"/>
                </a:cubicBezTo>
                <a:moveTo>
                  <a:pt x="1217" y="195"/>
                </a:moveTo>
                <a:cubicBezTo>
                  <a:pt x="968" y="195"/>
                  <a:pt x="968" y="195"/>
                  <a:pt x="968" y="195"/>
                </a:cubicBezTo>
                <a:cubicBezTo>
                  <a:pt x="968" y="245"/>
                  <a:pt x="968" y="245"/>
                  <a:pt x="968" y="245"/>
                </a:cubicBezTo>
                <a:cubicBezTo>
                  <a:pt x="998" y="245"/>
                  <a:pt x="998" y="245"/>
                  <a:pt x="998" y="245"/>
                </a:cubicBezTo>
                <a:cubicBezTo>
                  <a:pt x="998" y="251"/>
                  <a:pt x="998" y="251"/>
                  <a:pt x="998" y="251"/>
                </a:cubicBezTo>
                <a:cubicBezTo>
                  <a:pt x="1003" y="251"/>
                  <a:pt x="1003" y="251"/>
                  <a:pt x="1003" y="251"/>
                </a:cubicBezTo>
                <a:cubicBezTo>
                  <a:pt x="1014" y="265"/>
                  <a:pt x="1014" y="265"/>
                  <a:pt x="1014" y="265"/>
                </a:cubicBezTo>
                <a:cubicBezTo>
                  <a:pt x="1017" y="262"/>
                  <a:pt x="1017" y="262"/>
                  <a:pt x="1017" y="262"/>
                </a:cubicBezTo>
                <a:cubicBezTo>
                  <a:pt x="1022" y="260"/>
                  <a:pt x="1022" y="260"/>
                  <a:pt x="1022" y="260"/>
                </a:cubicBezTo>
                <a:cubicBezTo>
                  <a:pt x="1022" y="279"/>
                  <a:pt x="1022" y="279"/>
                  <a:pt x="1022" y="279"/>
                </a:cubicBezTo>
                <a:cubicBezTo>
                  <a:pt x="1027" y="297"/>
                  <a:pt x="1027" y="297"/>
                  <a:pt x="1027" y="297"/>
                </a:cubicBezTo>
                <a:cubicBezTo>
                  <a:pt x="1033" y="305"/>
                  <a:pt x="1033" y="305"/>
                  <a:pt x="1033" y="305"/>
                </a:cubicBezTo>
                <a:cubicBezTo>
                  <a:pt x="1037" y="321"/>
                  <a:pt x="1037" y="321"/>
                  <a:pt x="1037" y="321"/>
                </a:cubicBezTo>
                <a:cubicBezTo>
                  <a:pt x="1049" y="308"/>
                  <a:pt x="1049" y="308"/>
                  <a:pt x="1049" y="308"/>
                </a:cubicBezTo>
                <a:cubicBezTo>
                  <a:pt x="1050" y="289"/>
                  <a:pt x="1050" y="289"/>
                  <a:pt x="1050" y="289"/>
                </a:cubicBezTo>
                <a:cubicBezTo>
                  <a:pt x="1065" y="277"/>
                  <a:pt x="1065" y="277"/>
                  <a:pt x="1065" y="277"/>
                </a:cubicBezTo>
                <a:cubicBezTo>
                  <a:pt x="1068" y="272"/>
                  <a:pt x="1078" y="263"/>
                  <a:pt x="1082" y="260"/>
                </a:cubicBezTo>
                <a:cubicBezTo>
                  <a:pt x="1090" y="260"/>
                  <a:pt x="1090" y="260"/>
                  <a:pt x="1090" y="260"/>
                </a:cubicBezTo>
                <a:cubicBezTo>
                  <a:pt x="1095" y="257"/>
                  <a:pt x="1095" y="257"/>
                  <a:pt x="1095" y="257"/>
                </a:cubicBezTo>
                <a:cubicBezTo>
                  <a:pt x="1106" y="271"/>
                  <a:pt x="1106" y="271"/>
                  <a:pt x="1106" y="271"/>
                </a:cubicBezTo>
                <a:cubicBezTo>
                  <a:pt x="1098" y="251"/>
                  <a:pt x="1098" y="251"/>
                  <a:pt x="1098" y="251"/>
                </a:cubicBezTo>
                <a:cubicBezTo>
                  <a:pt x="1090" y="254"/>
                  <a:pt x="1090" y="254"/>
                  <a:pt x="1090" y="254"/>
                </a:cubicBezTo>
                <a:cubicBezTo>
                  <a:pt x="1098" y="251"/>
                  <a:pt x="1098" y="251"/>
                  <a:pt x="1098" y="251"/>
                </a:cubicBezTo>
                <a:cubicBezTo>
                  <a:pt x="1106" y="271"/>
                  <a:pt x="1106" y="271"/>
                  <a:pt x="1106" y="271"/>
                </a:cubicBezTo>
                <a:cubicBezTo>
                  <a:pt x="1114" y="285"/>
                  <a:pt x="1114" y="285"/>
                  <a:pt x="1114" y="285"/>
                </a:cubicBezTo>
                <a:cubicBezTo>
                  <a:pt x="1118" y="282"/>
                  <a:pt x="1118" y="282"/>
                  <a:pt x="1118" y="282"/>
                </a:cubicBezTo>
                <a:cubicBezTo>
                  <a:pt x="1123" y="291"/>
                  <a:pt x="1123" y="291"/>
                  <a:pt x="1123" y="291"/>
                </a:cubicBezTo>
                <a:cubicBezTo>
                  <a:pt x="1123" y="294"/>
                  <a:pt x="1123" y="294"/>
                  <a:pt x="1123" y="294"/>
                </a:cubicBezTo>
                <a:cubicBezTo>
                  <a:pt x="1125" y="297"/>
                  <a:pt x="1125" y="297"/>
                  <a:pt x="1125" y="297"/>
                </a:cubicBezTo>
                <a:cubicBezTo>
                  <a:pt x="1125" y="302"/>
                  <a:pt x="1125" y="302"/>
                  <a:pt x="1125" y="302"/>
                </a:cubicBezTo>
                <a:cubicBezTo>
                  <a:pt x="1131" y="293"/>
                  <a:pt x="1131" y="293"/>
                  <a:pt x="1131" y="293"/>
                </a:cubicBezTo>
                <a:cubicBezTo>
                  <a:pt x="1150" y="311"/>
                  <a:pt x="1150" y="311"/>
                  <a:pt x="1150" y="311"/>
                </a:cubicBezTo>
                <a:cubicBezTo>
                  <a:pt x="1163" y="308"/>
                  <a:pt x="1163" y="308"/>
                  <a:pt x="1163" y="308"/>
                </a:cubicBezTo>
                <a:cubicBezTo>
                  <a:pt x="1166" y="302"/>
                  <a:pt x="1166" y="302"/>
                  <a:pt x="1166" y="302"/>
                </a:cubicBezTo>
                <a:cubicBezTo>
                  <a:pt x="1163" y="308"/>
                  <a:pt x="1163" y="308"/>
                  <a:pt x="1163" y="308"/>
                </a:cubicBezTo>
                <a:cubicBezTo>
                  <a:pt x="1169" y="305"/>
                  <a:pt x="1169" y="305"/>
                  <a:pt x="1169" y="305"/>
                </a:cubicBezTo>
                <a:cubicBezTo>
                  <a:pt x="1169" y="299"/>
                  <a:pt x="1169" y="299"/>
                  <a:pt x="1169" y="299"/>
                </a:cubicBezTo>
                <a:cubicBezTo>
                  <a:pt x="1169" y="292"/>
                  <a:pt x="1169" y="292"/>
                  <a:pt x="1168" y="292"/>
                </a:cubicBezTo>
                <a:cubicBezTo>
                  <a:pt x="1168" y="292"/>
                  <a:pt x="1168" y="292"/>
                  <a:pt x="1168" y="292"/>
                </a:cubicBezTo>
                <a:cubicBezTo>
                  <a:pt x="1168" y="292"/>
                  <a:pt x="1168" y="292"/>
                  <a:pt x="1168" y="292"/>
                </a:cubicBezTo>
                <a:cubicBezTo>
                  <a:pt x="1167" y="292"/>
                  <a:pt x="1167" y="292"/>
                  <a:pt x="1166" y="291"/>
                </a:cubicBezTo>
                <a:cubicBezTo>
                  <a:pt x="1166" y="291"/>
                  <a:pt x="1166" y="291"/>
                  <a:pt x="1166" y="291"/>
                </a:cubicBezTo>
                <a:cubicBezTo>
                  <a:pt x="1166" y="288"/>
                  <a:pt x="1166" y="288"/>
                  <a:pt x="1166" y="288"/>
                </a:cubicBezTo>
                <a:cubicBezTo>
                  <a:pt x="1166" y="288"/>
                  <a:pt x="1166" y="288"/>
                  <a:pt x="1166" y="288"/>
                </a:cubicBezTo>
                <a:cubicBezTo>
                  <a:pt x="1164" y="284"/>
                  <a:pt x="1155" y="276"/>
                  <a:pt x="1155" y="274"/>
                </a:cubicBezTo>
                <a:cubicBezTo>
                  <a:pt x="1155" y="266"/>
                  <a:pt x="1159" y="265"/>
                  <a:pt x="1163" y="262"/>
                </a:cubicBezTo>
                <a:cubicBezTo>
                  <a:pt x="1169" y="266"/>
                  <a:pt x="1169" y="266"/>
                  <a:pt x="1169" y="266"/>
                </a:cubicBezTo>
                <a:cubicBezTo>
                  <a:pt x="1171" y="262"/>
                  <a:pt x="1171" y="262"/>
                  <a:pt x="1171" y="262"/>
                </a:cubicBezTo>
                <a:cubicBezTo>
                  <a:pt x="1163" y="259"/>
                  <a:pt x="1163" y="259"/>
                  <a:pt x="1163" y="259"/>
                </a:cubicBezTo>
                <a:cubicBezTo>
                  <a:pt x="1159" y="263"/>
                  <a:pt x="1152" y="266"/>
                  <a:pt x="1152" y="274"/>
                </a:cubicBezTo>
                <a:cubicBezTo>
                  <a:pt x="1152" y="274"/>
                  <a:pt x="1152" y="274"/>
                  <a:pt x="1152" y="274"/>
                </a:cubicBezTo>
                <a:cubicBezTo>
                  <a:pt x="1152" y="266"/>
                  <a:pt x="1159" y="263"/>
                  <a:pt x="1163" y="259"/>
                </a:cubicBezTo>
                <a:cubicBezTo>
                  <a:pt x="1171" y="262"/>
                  <a:pt x="1171" y="262"/>
                  <a:pt x="1171" y="262"/>
                </a:cubicBezTo>
                <a:cubicBezTo>
                  <a:pt x="1177" y="262"/>
                  <a:pt x="1177" y="262"/>
                  <a:pt x="1177" y="262"/>
                </a:cubicBezTo>
                <a:cubicBezTo>
                  <a:pt x="1185" y="257"/>
                  <a:pt x="1185" y="257"/>
                  <a:pt x="1185" y="257"/>
                </a:cubicBezTo>
                <a:cubicBezTo>
                  <a:pt x="1196" y="257"/>
                  <a:pt x="1196" y="257"/>
                  <a:pt x="1196" y="257"/>
                </a:cubicBezTo>
                <a:cubicBezTo>
                  <a:pt x="1215" y="231"/>
                  <a:pt x="1215" y="231"/>
                  <a:pt x="1215" y="231"/>
                </a:cubicBezTo>
                <a:cubicBezTo>
                  <a:pt x="1196" y="257"/>
                  <a:pt x="1196" y="257"/>
                  <a:pt x="1196" y="257"/>
                </a:cubicBezTo>
                <a:cubicBezTo>
                  <a:pt x="1218" y="231"/>
                  <a:pt x="1218" y="231"/>
                  <a:pt x="1218" y="231"/>
                </a:cubicBezTo>
                <a:cubicBezTo>
                  <a:pt x="1218" y="225"/>
                  <a:pt x="1218" y="225"/>
                  <a:pt x="1218" y="225"/>
                </a:cubicBezTo>
                <a:cubicBezTo>
                  <a:pt x="1215" y="217"/>
                  <a:pt x="1215" y="217"/>
                  <a:pt x="1215" y="217"/>
                </a:cubicBezTo>
                <a:cubicBezTo>
                  <a:pt x="1209" y="218"/>
                  <a:pt x="1209" y="218"/>
                  <a:pt x="1209" y="218"/>
                </a:cubicBezTo>
                <a:cubicBezTo>
                  <a:pt x="1215" y="217"/>
                  <a:pt x="1215" y="217"/>
                  <a:pt x="1215" y="217"/>
                </a:cubicBezTo>
                <a:cubicBezTo>
                  <a:pt x="1209" y="205"/>
                  <a:pt x="1209" y="205"/>
                  <a:pt x="1209" y="205"/>
                </a:cubicBezTo>
                <a:cubicBezTo>
                  <a:pt x="1215" y="200"/>
                  <a:pt x="1215" y="200"/>
                  <a:pt x="1215" y="200"/>
                </a:cubicBezTo>
                <a:cubicBezTo>
                  <a:pt x="1217" y="195"/>
                  <a:pt x="1217" y="195"/>
                  <a:pt x="1217" y="195"/>
                </a:cubicBezTo>
                <a:moveTo>
                  <a:pt x="1221" y="195"/>
                </a:moveTo>
                <a:cubicBezTo>
                  <a:pt x="1217" y="195"/>
                  <a:pt x="1217" y="195"/>
                  <a:pt x="1217" y="195"/>
                </a:cubicBezTo>
                <a:cubicBezTo>
                  <a:pt x="1215" y="200"/>
                  <a:pt x="1215" y="200"/>
                  <a:pt x="1215" y="200"/>
                </a:cubicBezTo>
                <a:cubicBezTo>
                  <a:pt x="1221" y="195"/>
                  <a:pt x="1221" y="195"/>
                  <a:pt x="1221" y="195"/>
                </a:cubicBezTo>
                <a:moveTo>
                  <a:pt x="1249" y="195"/>
                </a:moveTo>
                <a:cubicBezTo>
                  <a:pt x="1239" y="195"/>
                  <a:pt x="1239" y="195"/>
                  <a:pt x="1239" y="195"/>
                </a:cubicBezTo>
                <a:cubicBezTo>
                  <a:pt x="1239" y="197"/>
                  <a:pt x="1239" y="197"/>
                  <a:pt x="1239" y="197"/>
                </a:cubicBezTo>
                <a:cubicBezTo>
                  <a:pt x="1239" y="205"/>
                  <a:pt x="1239" y="205"/>
                  <a:pt x="1239" y="205"/>
                </a:cubicBezTo>
                <a:cubicBezTo>
                  <a:pt x="1242" y="205"/>
                  <a:pt x="1242" y="205"/>
                  <a:pt x="1242" y="205"/>
                </a:cubicBezTo>
                <a:cubicBezTo>
                  <a:pt x="1247" y="202"/>
                  <a:pt x="1247" y="202"/>
                  <a:pt x="1247" y="202"/>
                </a:cubicBezTo>
                <a:cubicBezTo>
                  <a:pt x="1247" y="202"/>
                  <a:pt x="1247" y="202"/>
                  <a:pt x="1247" y="202"/>
                </a:cubicBezTo>
                <a:cubicBezTo>
                  <a:pt x="1242" y="205"/>
                  <a:pt x="1242" y="205"/>
                  <a:pt x="1242" y="205"/>
                </a:cubicBezTo>
                <a:cubicBezTo>
                  <a:pt x="1246" y="204"/>
                  <a:pt x="1250" y="205"/>
                  <a:pt x="1250" y="200"/>
                </a:cubicBezTo>
                <a:cubicBezTo>
                  <a:pt x="1250" y="198"/>
                  <a:pt x="1250" y="196"/>
                  <a:pt x="1249" y="195"/>
                </a:cubicBezTo>
                <a:moveTo>
                  <a:pt x="1280" y="197"/>
                </a:moveTo>
                <a:cubicBezTo>
                  <a:pt x="1280" y="197"/>
                  <a:pt x="1280" y="197"/>
                  <a:pt x="1280" y="197"/>
                </a:cubicBezTo>
                <a:cubicBezTo>
                  <a:pt x="1280" y="197"/>
                  <a:pt x="1280" y="197"/>
                  <a:pt x="1280" y="197"/>
                </a:cubicBezTo>
                <a:moveTo>
                  <a:pt x="1295" y="195"/>
                </a:moveTo>
                <a:cubicBezTo>
                  <a:pt x="1287" y="195"/>
                  <a:pt x="1287" y="195"/>
                  <a:pt x="1287" y="195"/>
                </a:cubicBezTo>
                <a:cubicBezTo>
                  <a:pt x="1286" y="197"/>
                  <a:pt x="1286" y="197"/>
                  <a:pt x="1286" y="197"/>
                </a:cubicBezTo>
                <a:cubicBezTo>
                  <a:pt x="1280" y="197"/>
                  <a:pt x="1280" y="197"/>
                  <a:pt x="1280" y="197"/>
                </a:cubicBezTo>
                <a:cubicBezTo>
                  <a:pt x="1275" y="200"/>
                  <a:pt x="1275" y="203"/>
                  <a:pt x="1269" y="203"/>
                </a:cubicBezTo>
                <a:cubicBezTo>
                  <a:pt x="1267" y="203"/>
                  <a:pt x="1267" y="203"/>
                  <a:pt x="1267" y="203"/>
                </a:cubicBezTo>
                <a:cubicBezTo>
                  <a:pt x="1263" y="203"/>
                  <a:pt x="1262" y="202"/>
                  <a:pt x="1261" y="202"/>
                </a:cubicBezTo>
                <a:cubicBezTo>
                  <a:pt x="1260" y="202"/>
                  <a:pt x="1263" y="203"/>
                  <a:pt x="1258" y="205"/>
                </a:cubicBezTo>
                <a:cubicBezTo>
                  <a:pt x="1267" y="211"/>
                  <a:pt x="1267" y="211"/>
                  <a:pt x="1267" y="211"/>
                </a:cubicBezTo>
                <a:cubicBezTo>
                  <a:pt x="1269" y="208"/>
                  <a:pt x="1269" y="208"/>
                  <a:pt x="1269" y="208"/>
                </a:cubicBezTo>
                <a:cubicBezTo>
                  <a:pt x="1275" y="212"/>
                  <a:pt x="1275" y="212"/>
                  <a:pt x="1275" y="212"/>
                </a:cubicBezTo>
                <a:cubicBezTo>
                  <a:pt x="1277" y="208"/>
                  <a:pt x="1277" y="208"/>
                  <a:pt x="1277" y="208"/>
                </a:cubicBezTo>
                <a:cubicBezTo>
                  <a:pt x="1288" y="205"/>
                  <a:pt x="1288" y="205"/>
                  <a:pt x="1288" y="205"/>
                </a:cubicBezTo>
                <a:cubicBezTo>
                  <a:pt x="1280" y="205"/>
                  <a:pt x="1280" y="205"/>
                  <a:pt x="1280" y="205"/>
                </a:cubicBezTo>
                <a:cubicBezTo>
                  <a:pt x="1277" y="200"/>
                  <a:pt x="1277" y="200"/>
                  <a:pt x="1277" y="200"/>
                </a:cubicBezTo>
                <a:cubicBezTo>
                  <a:pt x="1280" y="205"/>
                  <a:pt x="1280" y="205"/>
                  <a:pt x="1280" y="205"/>
                </a:cubicBezTo>
                <a:cubicBezTo>
                  <a:pt x="1288" y="205"/>
                  <a:pt x="1288" y="205"/>
                  <a:pt x="1288" y="205"/>
                </a:cubicBezTo>
                <a:cubicBezTo>
                  <a:pt x="1294" y="203"/>
                  <a:pt x="1294" y="203"/>
                  <a:pt x="1294" y="203"/>
                </a:cubicBezTo>
                <a:cubicBezTo>
                  <a:pt x="1295" y="195"/>
                  <a:pt x="1295" y="195"/>
                  <a:pt x="1295" y="195"/>
                </a:cubicBezTo>
                <a:moveTo>
                  <a:pt x="1295" y="195"/>
                </a:moveTo>
                <a:cubicBezTo>
                  <a:pt x="1295" y="195"/>
                  <a:pt x="1295" y="195"/>
                  <a:pt x="1295" y="195"/>
                </a:cubicBezTo>
                <a:cubicBezTo>
                  <a:pt x="1294" y="203"/>
                  <a:pt x="1294" y="203"/>
                  <a:pt x="1294" y="203"/>
                </a:cubicBezTo>
                <a:cubicBezTo>
                  <a:pt x="1288" y="205"/>
                  <a:pt x="1288" y="205"/>
                  <a:pt x="1288" y="205"/>
                </a:cubicBezTo>
                <a:cubicBezTo>
                  <a:pt x="1294" y="203"/>
                  <a:pt x="1294" y="203"/>
                  <a:pt x="1294" y="203"/>
                </a:cubicBezTo>
                <a:cubicBezTo>
                  <a:pt x="1295" y="195"/>
                  <a:pt x="1295" y="195"/>
                  <a:pt x="1295" y="195"/>
                </a:cubicBezTo>
                <a:moveTo>
                  <a:pt x="696" y="194"/>
                </a:moveTo>
                <a:cubicBezTo>
                  <a:pt x="690" y="194"/>
                  <a:pt x="690" y="194"/>
                  <a:pt x="690" y="194"/>
                </a:cubicBezTo>
                <a:cubicBezTo>
                  <a:pt x="692" y="195"/>
                  <a:pt x="692" y="195"/>
                  <a:pt x="692" y="195"/>
                </a:cubicBezTo>
                <a:cubicBezTo>
                  <a:pt x="698" y="195"/>
                  <a:pt x="698" y="195"/>
                  <a:pt x="698" y="195"/>
                </a:cubicBezTo>
                <a:cubicBezTo>
                  <a:pt x="696" y="194"/>
                  <a:pt x="696" y="194"/>
                  <a:pt x="696" y="194"/>
                </a:cubicBezTo>
                <a:moveTo>
                  <a:pt x="786" y="191"/>
                </a:moveTo>
                <a:cubicBezTo>
                  <a:pt x="777" y="191"/>
                  <a:pt x="777" y="191"/>
                  <a:pt x="777" y="191"/>
                </a:cubicBezTo>
                <a:cubicBezTo>
                  <a:pt x="778" y="192"/>
                  <a:pt x="779" y="193"/>
                  <a:pt x="781" y="195"/>
                </a:cubicBezTo>
                <a:cubicBezTo>
                  <a:pt x="788" y="195"/>
                  <a:pt x="788" y="195"/>
                  <a:pt x="788" y="195"/>
                </a:cubicBezTo>
                <a:cubicBezTo>
                  <a:pt x="788" y="195"/>
                  <a:pt x="788" y="194"/>
                  <a:pt x="788" y="194"/>
                </a:cubicBezTo>
                <a:cubicBezTo>
                  <a:pt x="786" y="191"/>
                  <a:pt x="786" y="191"/>
                  <a:pt x="786" y="191"/>
                </a:cubicBezTo>
                <a:moveTo>
                  <a:pt x="788" y="185"/>
                </a:moveTo>
                <a:cubicBezTo>
                  <a:pt x="786" y="191"/>
                  <a:pt x="786" y="191"/>
                  <a:pt x="786" y="191"/>
                </a:cubicBezTo>
                <a:cubicBezTo>
                  <a:pt x="788" y="194"/>
                  <a:pt x="788" y="194"/>
                  <a:pt x="788" y="194"/>
                </a:cubicBezTo>
                <a:cubicBezTo>
                  <a:pt x="794" y="191"/>
                  <a:pt x="794" y="191"/>
                  <a:pt x="794" y="191"/>
                </a:cubicBezTo>
                <a:cubicBezTo>
                  <a:pt x="788" y="185"/>
                  <a:pt x="788" y="185"/>
                  <a:pt x="788" y="185"/>
                </a:cubicBezTo>
                <a:moveTo>
                  <a:pt x="786" y="183"/>
                </a:moveTo>
                <a:cubicBezTo>
                  <a:pt x="788" y="185"/>
                  <a:pt x="788" y="185"/>
                  <a:pt x="788" y="185"/>
                </a:cubicBezTo>
                <a:cubicBezTo>
                  <a:pt x="786" y="183"/>
                  <a:pt x="786" y="183"/>
                  <a:pt x="786" y="183"/>
                </a:cubicBezTo>
                <a:moveTo>
                  <a:pt x="761" y="180"/>
                </a:moveTo>
                <a:cubicBezTo>
                  <a:pt x="761" y="180"/>
                  <a:pt x="761" y="180"/>
                  <a:pt x="761" y="180"/>
                </a:cubicBezTo>
                <a:cubicBezTo>
                  <a:pt x="761" y="188"/>
                  <a:pt x="761" y="188"/>
                  <a:pt x="761" y="188"/>
                </a:cubicBezTo>
                <a:cubicBezTo>
                  <a:pt x="761" y="180"/>
                  <a:pt x="761" y="180"/>
                  <a:pt x="761" y="180"/>
                </a:cubicBezTo>
                <a:moveTo>
                  <a:pt x="764" y="180"/>
                </a:moveTo>
                <a:cubicBezTo>
                  <a:pt x="761" y="180"/>
                  <a:pt x="761" y="180"/>
                  <a:pt x="761" y="180"/>
                </a:cubicBezTo>
                <a:cubicBezTo>
                  <a:pt x="761" y="188"/>
                  <a:pt x="761" y="188"/>
                  <a:pt x="761" y="188"/>
                </a:cubicBezTo>
                <a:cubicBezTo>
                  <a:pt x="764" y="188"/>
                  <a:pt x="764" y="188"/>
                  <a:pt x="764" y="188"/>
                </a:cubicBezTo>
                <a:cubicBezTo>
                  <a:pt x="764" y="180"/>
                  <a:pt x="764" y="180"/>
                  <a:pt x="764" y="180"/>
                </a:cubicBezTo>
                <a:moveTo>
                  <a:pt x="824" y="180"/>
                </a:moveTo>
                <a:cubicBezTo>
                  <a:pt x="815" y="180"/>
                  <a:pt x="815" y="180"/>
                  <a:pt x="815" y="180"/>
                </a:cubicBezTo>
                <a:cubicBezTo>
                  <a:pt x="815" y="189"/>
                  <a:pt x="815" y="189"/>
                  <a:pt x="815" y="189"/>
                </a:cubicBezTo>
                <a:cubicBezTo>
                  <a:pt x="805" y="183"/>
                  <a:pt x="805" y="183"/>
                  <a:pt x="805" y="183"/>
                </a:cubicBezTo>
                <a:cubicBezTo>
                  <a:pt x="813" y="195"/>
                  <a:pt x="813" y="195"/>
                  <a:pt x="813" y="195"/>
                </a:cubicBezTo>
                <a:cubicBezTo>
                  <a:pt x="817" y="195"/>
                  <a:pt x="817" y="195"/>
                  <a:pt x="817" y="195"/>
                </a:cubicBezTo>
                <a:cubicBezTo>
                  <a:pt x="821" y="194"/>
                  <a:pt x="821" y="194"/>
                  <a:pt x="821" y="194"/>
                </a:cubicBezTo>
                <a:cubicBezTo>
                  <a:pt x="818" y="183"/>
                  <a:pt x="818" y="183"/>
                  <a:pt x="818" y="183"/>
                </a:cubicBezTo>
                <a:cubicBezTo>
                  <a:pt x="824" y="180"/>
                  <a:pt x="824" y="180"/>
                  <a:pt x="824" y="180"/>
                </a:cubicBezTo>
                <a:moveTo>
                  <a:pt x="796" y="180"/>
                </a:moveTo>
                <a:cubicBezTo>
                  <a:pt x="796" y="180"/>
                  <a:pt x="796" y="180"/>
                  <a:pt x="796" y="180"/>
                </a:cubicBezTo>
                <a:moveTo>
                  <a:pt x="777" y="177"/>
                </a:moveTo>
                <a:cubicBezTo>
                  <a:pt x="786" y="183"/>
                  <a:pt x="786" y="183"/>
                  <a:pt x="786" y="183"/>
                </a:cubicBezTo>
                <a:cubicBezTo>
                  <a:pt x="788" y="185"/>
                  <a:pt x="788" y="185"/>
                  <a:pt x="788" y="185"/>
                </a:cubicBezTo>
                <a:cubicBezTo>
                  <a:pt x="794" y="191"/>
                  <a:pt x="794" y="191"/>
                  <a:pt x="794" y="191"/>
                </a:cubicBezTo>
                <a:cubicBezTo>
                  <a:pt x="793" y="185"/>
                  <a:pt x="793" y="185"/>
                  <a:pt x="793" y="185"/>
                </a:cubicBezTo>
                <a:cubicBezTo>
                  <a:pt x="794" y="191"/>
                  <a:pt x="794" y="191"/>
                  <a:pt x="794" y="191"/>
                </a:cubicBezTo>
                <a:cubicBezTo>
                  <a:pt x="796" y="189"/>
                  <a:pt x="797" y="188"/>
                  <a:pt x="797" y="187"/>
                </a:cubicBezTo>
                <a:cubicBezTo>
                  <a:pt x="797" y="187"/>
                  <a:pt x="797" y="187"/>
                  <a:pt x="797" y="187"/>
                </a:cubicBezTo>
                <a:cubicBezTo>
                  <a:pt x="796" y="187"/>
                  <a:pt x="796" y="187"/>
                  <a:pt x="796" y="186"/>
                </a:cubicBezTo>
                <a:cubicBezTo>
                  <a:pt x="797" y="186"/>
                  <a:pt x="797" y="186"/>
                  <a:pt x="797" y="186"/>
                </a:cubicBezTo>
                <a:cubicBezTo>
                  <a:pt x="798" y="186"/>
                  <a:pt x="798" y="186"/>
                  <a:pt x="797" y="187"/>
                </a:cubicBezTo>
                <a:cubicBezTo>
                  <a:pt x="798" y="187"/>
                  <a:pt x="799" y="186"/>
                  <a:pt x="802" y="185"/>
                </a:cubicBezTo>
                <a:cubicBezTo>
                  <a:pt x="796" y="180"/>
                  <a:pt x="796" y="180"/>
                  <a:pt x="796" y="180"/>
                </a:cubicBezTo>
                <a:cubicBezTo>
                  <a:pt x="794" y="180"/>
                  <a:pt x="794" y="180"/>
                  <a:pt x="794" y="180"/>
                </a:cubicBezTo>
                <a:cubicBezTo>
                  <a:pt x="791" y="183"/>
                  <a:pt x="791" y="183"/>
                  <a:pt x="791" y="183"/>
                </a:cubicBezTo>
                <a:cubicBezTo>
                  <a:pt x="786" y="180"/>
                  <a:pt x="786" y="180"/>
                  <a:pt x="786" y="180"/>
                </a:cubicBezTo>
                <a:cubicBezTo>
                  <a:pt x="777" y="177"/>
                  <a:pt x="777" y="177"/>
                  <a:pt x="777" y="177"/>
                </a:cubicBezTo>
                <a:moveTo>
                  <a:pt x="799" y="171"/>
                </a:moveTo>
                <a:cubicBezTo>
                  <a:pt x="801" y="175"/>
                  <a:pt x="801" y="175"/>
                  <a:pt x="801" y="175"/>
                </a:cubicBezTo>
                <a:cubicBezTo>
                  <a:pt x="805" y="177"/>
                  <a:pt x="805" y="177"/>
                  <a:pt x="805" y="177"/>
                </a:cubicBezTo>
                <a:cubicBezTo>
                  <a:pt x="802" y="174"/>
                  <a:pt x="802" y="174"/>
                  <a:pt x="802" y="174"/>
                </a:cubicBezTo>
                <a:cubicBezTo>
                  <a:pt x="799" y="171"/>
                  <a:pt x="799" y="171"/>
                  <a:pt x="799" y="171"/>
                </a:cubicBezTo>
                <a:moveTo>
                  <a:pt x="761" y="171"/>
                </a:moveTo>
                <a:cubicBezTo>
                  <a:pt x="759" y="175"/>
                  <a:pt x="759" y="175"/>
                  <a:pt x="759" y="175"/>
                </a:cubicBezTo>
                <a:cubicBezTo>
                  <a:pt x="761" y="180"/>
                  <a:pt x="761" y="180"/>
                  <a:pt x="761" y="180"/>
                </a:cubicBezTo>
                <a:cubicBezTo>
                  <a:pt x="764" y="180"/>
                  <a:pt x="764" y="180"/>
                  <a:pt x="764" y="180"/>
                </a:cubicBezTo>
                <a:cubicBezTo>
                  <a:pt x="764" y="188"/>
                  <a:pt x="764" y="188"/>
                  <a:pt x="764" y="188"/>
                </a:cubicBezTo>
                <a:cubicBezTo>
                  <a:pt x="764" y="180"/>
                  <a:pt x="764" y="180"/>
                  <a:pt x="764" y="180"/>
                </a:cubicBezTo>
                <a:cubicBezTo>
                  <a:pt x="767" y="174"/>
                  <a:pt x="767" y="174"/>
                  <a:pt x="767" y="174"/>
                </a:cubicBezTo>
                <a:cubicBezTo>
                  <a:pt x="761" y="171"/>
                  <a:pt x="761" y="171"/>
                  <a:pt x="761" y="171"/>
                </a:cubicBezTo>
                <a:moveTo>
                  <a:pt x="748" y="168"/>
                </a:moveTo>
                <a:cubicBezTo>
                  <a:pt x="739" y="168"/>
                  <a:pt x="739" y="168"/>
                  <a:pt x="739" y="168"/>
                </a:cubicBezTo>
                <a:cubicBezTo>
                  <a:pt x="736" y="177"/>
                  <a:pt x="736" y="177"/>
                  <a:pt x="736" y="177"/>
                </a:cubicBezTo>
                <a:cubicBezTo>
                  <a:pt x="722" y="178"/>
                  <a:pt x="725" y="184"/>
                  <a:pt x="719" y="195"/>
                </a:cubicBezTo>
                <a:cubicBezTo>
                  <a:pt x="720" y="195"/>
                  <a:pt x="720" y="195"/>
                  <a:pt x="720" y="195"/>
                </a:cubicBezTo>
                <a:cubicBezTo>
                  <a:pt x="723" y="191"/>
                  <a:pt x="726" y="185"/>
                  <a:pt x="727" y="184"/>
                </a:cubicBezTo>
                <a:cubicBezTo>
                  <a:pt x="729" y="180"/>
                  <a:pt x="731" y="179"/>
                  <a:pt x="732" y="179"/>
                </a:cubicBezTo>
                <a:cubicBezTo>
                  <a:pt x="733" y="179"/>
                  <a:pt x="733" y="180"/>
                  <a:pt x="734" y="180"/>
                </a:cubicBezTo>
                <a:cubicBezTo>
                  <a:pt x="734" y="180"/>
                  <a:pt x="735" y="180"/>
                  <a:pt x="735" y="180"/>
                </a:cubicBezTo>
                <a:cubicBezTo>
                  <a:pt x="736" y="180"/>
                  <a:pt x="737" y="179"/>
                  <a:pt x="739" y="171"/>
                </a:cubicBezTo>
                <a:cubicBezTo>
                  <a:pt x="748" y="171"/>
                  <a:pt x="748" y="171"/>
                  <a:pt x="748" y="171"/>
                </a:cubicBezTo>
                <a:cubicBezTo>
                  <a:pt x="748" y="168"/>
                  <a:pt x="748" y="168"/>
                  <a:pt x="748" y="168"/>
                </a:cubicBezTo>
                <a:moveTo>
                  <a:pt x="753" y="168"/>
                </a:moveTo>
                <a:cubicBezTo>
                  <a:pt x="748" y="168"/>
                  <a:pt x="748" y="168"/>
                  <a:pt x="748" y="168"/>
                </a:cubicBezTo>
                <a:cubicBezTo>
                  <a:pt x="748" y="171"/>
                  <a:pt x="748" y="171"/>
                  <a:pt x="748" y="171"/>
                </a:cubicBezTo>
                <a:cubicBezTo>
                  <a:pt x="753" y="168"/>
                  <a:pt x="753" y="168"/>
                  <a:pt x="753" y="168"/>
                </a:cubicBezTo>
                <a:moveTo>
                  <a:pt x="843" y="163"/>
                </a:moveTo>
                <a:cubicBezTo>
                  <a:pt x="837" y="171"/>
                  <a:pt x="837" y="171"/>
                  <a:pt x="837" y="171"/>
                </a:cubicBezTo>
                <a:cubicBezTo>
                  <a:pt x="843" y="168"/>
                  <a:pt x="843" y="168"/>
                  <a:pt x="843" y="168"/>
                </a:cubicBezTo>
                <a:cubicBezTo>
                  <a:pt x="843" y="163"/>
                  <a:pt x="843" y="163"/>
                  <a:pt x="843" y="163"/>
                </a:cubicBezTo>
                <a:moveTo>
                  <a:pt x="786" y="160"/>
                </a:moveTo>
                <a:cubicBezTo>
                  <a:pt x="780" y="160"/>
                  <a:pt x="780" y="160"/>
                  <a:pt x="780" y="160"/>
                </a:cubicBezTo>
                <a:cubicBezTo>
                  <a:pt x="791" y="168"/>
                  <a:pt x="791" y="168"/>
                  <a:pt x="791" y="168"/>
                </a:cubicBezTo>
                <a:cubicBezTo>
                  <a:pt x="786" y="160"/>
                  <a:pt x="786" y="160"/>
                  <a:pt x="786" y="160"/>
                </a:cubicBezTo>
                <a:moveTo>
                  <a:pt x="867" y="160"/>
                </a:moveTo>
                <a:cubicBezTo>
                  <a:pt x="864" y="160"/>
                  <a:pt x="864" y="160"/>
                  <a:pt x="864" y="160"/>
                </a:cubicBezTo>
                <a:cubicBezTo>
                  <a:pt x="862" y="163"/>
                  <a:pt x="862" y="163"/>
                  <a:pt x="862" y="163"/>
                </a:cubicBezTo>
                <a:cubicBezTo>
                  <a:pt x="867" y="166"/>
                  <a:pt x="867" y="166"/>
                  <a:pt x="867" y="166"/>
                </a:cubicBezTo>
                <a:cubicBezTo>
                  <a:pt x="867" y="160"/>
                  <a:pt x="867" y="160"/>
                  <a:pt x="867" y="160"/>
                </a:cubicBezTo>
                <a:moveTo>
                  <a:pt x="940" y="159"/>
                </a:moveTo>
                <a:cubicBezTo>
                  <a:pt x="940" y="160"/>
                  <a:pt x="940" y="160"/>
                  <a:pt x="940" y="160"/>
                </a:cubicBezTo>
                <a:cubicBezTo>
                  <a:pt x="940" y="160"/>
                  <a:pt x="940" y="160"/>
                  <a:pt x="940" y="160"/>
                </a:cubicBezTo>
                <a:cubicBezTo>
                  <a:pt x="940" y="159"/>
                  <a:pt x="940" y="159"/>
                  <a:pt x="940" y="159"/>
                </a:cubicBezTo>
                <a:moveTo>
                  <a:pt x="864" y="157"/>
                </a:moveTo>
                <a:cubicBezTo>
                  <a:pt x="859" y="157"/>
                  <a:pt x="859" y="157"/>
                  <a:pt x="859" y="157"/>
                </a:cubicBezTo>
                <a:cubicBezTo>
                  <a:pt x="862" y="163"/>
                  <a:pt x="862" y="163"/>
                  <a:pt x="862" y="163"/>
                </a:cubicBezTo>
                <a:cubicBezTo>
                  <a:pt x="864" y="160"/>
                  <a:pt x="864" y="160"/>
                  <a:pt x="864" y="160"/>
                </a:cubicBezTo>
                <a:cubicBezTo>
                  <a:pt x="864" y="157"/>
                  <a:pt x="864" y="157"/>
                  <a:pt x="864" y="157"/>
                </a:cubicBezTo>
                <a:moveTo>
                  <a:pt x="965" y="157"/>
                </a:moveTo>
                <a:cubicBezTo>
                  <a:pt x="965" y="157"/>
                  <a:pt x="965" y="157"/>
                  <a:pt x="965" y="157"/>
                </a:cubicBezTo>
                <a:moveTo>
                  <a:pt x="511" y="151"/>
                </a:moveTo>
                <a:cubicBezTo>
                  <a:pt x="508" y="154"/>
                  <a:pt x="508" y="154"/>
                  <a:pt x="508" y="154"/>
                </a:cubicBezTo>
                <a:cubicBezTo>
                  <a:pt x="514" y="157"/>
                  <a:pt x="514" y="157"/>
                  <a:pt x="514" y="157"/>
                </a:cubicBezTo>
                <a:cubicBezTo>
                  <a:pt x="511" y="151"/>
                  <a:pt x="511" y="151"/>
                  <a:pt x="511" y="151"/>
                </a:cubicBezTo>
                <a:moveTo>
                  <a:pt x="498" y="143"/>
                </a:moveTo>
                <a:cubicBezTo>
                  <a:pt x="492" y="143"/>
                  <a:pt x="492" y="143"/>
                  <a:pt x="492" y="143"/>
                </a:cubicBezTo>
                <a:cubicBezTo>
                  <a:pt x="487" y="151"/>
                  <a:pt x="487" y="151"/>
                  <a:pt x="487" y="151"/>
                </a:cubicBezTo>
                <a:cubicBezTo>
                  <a:pt x="508" y="154"/>
                  <a:pt x="508" y="154"/>
                  <a:pt x="508" y="154"/>
                </a:cubicBezTo>
                <a:cubicBezTo>
                  <a:pt x="511" y="151"/>
                  <a:pt x="511" y="151"/>
                  <a:pt x="511" y="151"/>
                </a:cubicBezTo>
                <a:cubicBezTo>
                  <a:pt x="508" y="146"/>
                  <a:pt x="508" y="146"/>
                  <a:pt x="508" y="146"/>
                </a:cubicBezTo>
                <a:cubicBezTo>
                  <a:pt x="500" y="146"/>
                  <a:pt x="500" y="146"/>
                  <a:pt x="500" y="146"/>
                </a:cubicBezTo>
                <a:cubicBezTo>
                  <a:pt x="498" y="143"/>
                  <a:pt x="498" y="143"/>
                  <a:pt x="498" y="143"/>
                </a:cubicBezTo>
                <a:moveTo>
                  <a:pt x="709" y="131"/>
                </a:moveTo>
                <a:cubicBezTo>
                  <a:pt x="707" y="140"/>
                  <a:pt x="707" y="140"/>
                  <a:pt x="707" y="140"/>
                </a:cubicBezTo>
                <a:cubicBezTo>
                  <a:pt x="720" y="140"/>
                  <a:pt x="720" y="140"/>
                  <a:pt x="720" y="140"/>
                </a:cubicBezTo>
                <a:cubicBezTo>
                  <a:pt x="720" y="137"/>
                  <a:pt x="720" y="137"/>
                  <a:pt x="720" y="137"/>
                </a:cubicBezTo>
                <a:cubicBezTo>
                  <a:pt x="709" y="131"/>
                  <a:pt x="709" y="131"/>
                  <a:pt x="709" y="131"/>
                </a:cubicBezTo>
                <a:moveTo>
                  <a:pt x="731" y="129"/>
                </a:moveTo>
                <a:cubicBezTo>
                  <a:pt x="729" y="139"/>
                  <a:pt x="731" y="136"/>
                  <a:pt x="720" y="137"/>
                </a:cubicBezTo>
                <a:cubicBezTo>
                  <a:pt x="720" y="140"/>
                  <a:pt x="720" y="140"/>
                  <a:pt x="720" y="140"/>
                </a:cubicBezTo>
                <a:cubicBezTo>
                  <a:pt x="729" y="143"/>
                  <a:pt x="729" y="143"/>
                  <a:pt x="729" y="143"/>
                </a:cubicBezTo>
                <a:cubicBezTo>
                  <a:pt x="732" y="140"/>
                  <a:pt x="732" y="140"/>
                  <a:pt x="732" y="140"/>
                </a:cubicBezTo>
                <a:cubicBezTo>
                  <a:pt x="734" y="137"/>
                  <a:pt x="734" y="137"/>
                  <a:pt x="734" y="137"/>
                </a:cubicBezTo>
                <a:cubicBezTo>
                  <a:pt x="731" y="140"/>
                  <a:pt x="731" y="140"/>
                  <a:pt x="731" y="140"/>
                </a:cubicBezTo>
                <a:cubicBezTo>
                  <a:pt x="729" y="138"/>
                  <a:pt x="729" y="138"/>
                  <a:pt x="729" y="138"/>
                </a:cubicBezTo>
                <a:cubicBezTo>
                  <a:pt x="734" y="131"/>
                  <a:pt x="734" y="131"/>
                  <a:pt x="734" y="131"/>
                </a:cubicBezTo>
                <a:cubicBezTo>
                  <a:pt x="731" y="129"/>
                  <a:pt x="731" y="129"/>
                  <a:pt x="731" y="129"/>
                </a:cubicBezTo>
                <a:moveTo>
                  <a:pt x="697" y="121"/>
                </a:moveTo>
                <a:cubicBezTo>
                  <a:pt x="688" y="131"/>
                  <a:pt x="688" y="131"/>
                  <a:pt x="688" y="131"/>
                </a:cubicBezTo>
                <a:cubicBezTo>
                  <a:pt x="688" y="134"/>
                  <a:pt x="688" y="134"/>
                  <a:pt x="688" y="134"/>
                </a:cubicBezTo>
                <a:cubicBezTo>
                  <a:pt x="693" y="134"/>
                  <a:pt x="693" y="134"/>
                  <a:pt x="693" y="134"/>
                </a:cubicBezTo>
                <a:cubicBezTo>
                  <a:pt x="699" y="131"/>
                  <a:pt x="699" y="131"/>
                  <a:pt x="699" y="131"/>
                </a:cubicBezTo>
                <a:cubicBezTo>
                  <a:pt x="697" y="121"/>
                  <a:pt x="697" y="121"/>
                  <a:pt x="697" y="121"/>
                </a:cubicBezTo>
                <a:moveTo>
                  <a:pt x="701" y="120"/>
                </a:moveTo>
                <a:cubicBezTo>
                  <a:pt x="688" y="123"/>
                  <a:pt x="688" y="123"/>
                  <a:pt x="688" y="123"/>
                </a:cubicBezTo>
                <a:cubicBezTo>
                  <a:pt x="688" y="131"/>
                  <a:pt x="688" y="131"/>
                  <a:pt x="688" y="131"/>
                </a:cubicBezTo>
                <a:cubicBezTo>
                  <a:pt x="697" y="121"/>
                  <a:pt x="697" y="121"/>
                  <a:pt x="697" y="121"/>
                </a:cubicBezTo>
                <a:cubicBezTo>
                  <a:pt x="699" y="131"/>
                  <a:pt x="699" y="131"/>
                  <a:pt x="699" y="131"/>
                </a:cubicBezTo>
                <a:cubicBezTo>
                  <a:pt x="701" y="123"/>
                  <a:pt x="701" y="123"/>
                  <a:pt x="701" y="123"/>
                </a:cubicBezTo>
                <a:cubicBezTo>
                  <a:pt x="701" y="120"/>
                  <a:pt x="701" y="120"/>
                  <a:pt x="701" y="120"/>
                </a:cubicBezTo>
                <a:moveTo>
                  <a:pt x="483" y="118"/>
                </a:moveTo>
                <a:cubicBezTo>
                  <a:pt x="483" y="140"/>
                  <a:pt x="483" y="140"/>
                  <a:pt x="483" y="140"/>
                </a:cubicBezTo>
                <a:cubicBezTo>
                  <a:pt x="484" y="140"/>
                  <a:pt x="484" y="140"/>
                  <a:pt x="484" y="140"/>
                </a:cubicBezTo>
                <a:cubicBezTo>
                  <a:pt x="487" y="134"/>
                  <a:pt x="487" y="134"/>
                  <a:pt x="487" y="134"/>
                </a:cubicBezTo>
                <a:cubicBezTo>
                  <a:pt x="498" y="134"/>
                  <a:pt x="498" y="134"/>
                  <a:pt x="498" y="134"/>
                </a:cubicBezTo>
                <a:cubicBezTo>
                  <a:pt x="487" y="134"/>
                  <a:pt x="487" y="134"/>
                  <a:pt x="487" y="134"/>
                </a:cubicBezTo>
                <a:cubicBezTo>
                  <a:pt x="484" y="140"/>
                  <a:pt x="484" y="140"/>
                  <a:pt x="484" y="140"/>
                </a:cubicBezTo>
                <a:cubicBezTo>
                  <a:pt x="495" y="137"/>
                  <a:pt x="495" y="137"/>
                  <a:pt x="495" y="137"/>
                </a:cubicBezTo>
                <a:cubicBezTo>
                  <a:pt x="492" y="143"/>
                  <a:pt x="492" y="143"/>
                  <a:pt x="492" y="143"/>
                </a:cubicBezTo>
                <a:cubicBezTo>
                  <a:pt x="498" y="143"/>
                  <a:pt x="498" y="143"/>
                  <a:pt x="498" y="143"/>
                </a:cubicBezTo>
                <a:cubicBezTo>
                  <a:pt x="500" y="146"/>
                  <a:pt x="500" y="146"/>
                  <a:pt x="500" y="146"/>
                </a:cubicBezTo>
                <a:cubicBezTo>
                  <a:pt x="498" y="143"/>
                  <a:pt x="498" y="143"/>
                  <a:pt x="498" y="143"/>
                </a:cubicBezTo>
                <a:cubicBezTo>
                  <a:pt x="501" y="131"/>
                  <a:pt x="501" y="131"/>
                  <a:pt x="501" y="131"/>
                </a:cubicBezTo>
                <a:cubicBezTo>
                  <a:pt x="492" y="121"/>
                  <a:pt x="492" y="121"/>
                  <a:pt x="492" y="121"/>
                </a:cubicBezTo>
                <a:cubicBezTo>
                  <a:pt x="483" y="118"/>
                  <a:pt x="483" y="118"/>
                  <a:pt x="483" y="118"/>
                </a:cubicBezTo>
                <a:moveTo>
                  <a:pt x="761" y="114"/>
                </a:moveTo>
                <a:cubicBezTo>
                  <a:pt x="761" y="114"/>
                  <a:pt x="761" y="114"/>
                  <a:pt x="761" y="114"/>
                </a:cubicBezTo>
                <a:cubicBezTo>
                  <a:pt x="761" y="117"/>
                  <a:pt x="761" y="117"/>
                  <a:pt x="761" y="117"/>
                </a:cubicBezTo>
                <a:cubicBezTo>
                  <a:pt x="761" y="114"/>
                  <a:pt x="761" y="114"/>
                  <a:pt x="761" y="114"/>
                </a:cubicBezTo>
                <a:moveTo>
                  <a:pt x="718" y="109"/>
                </a:moveTo>
                <a:cubicBezTo>
                  <a:pt x="712" y="109"/>
                  <a:pt x="712" y="109"/>
                  <a:pt x="712" y="109"/>
                </a:cubicBezTo>
                <a:cubicBezTo>
                  <a:pt x="709" y="109"/>
                  <a:pt x="709" y="109"/>
                  <a:pt x="709" y="109"/>
                </a:cubicBezTo>
                <a:cubicBezTo>
                  <a:pt x="715" y="112"/>
                  <a:pt x="715" y="112"/>
                  <a:pt x="715" y="112"/>
                </a:cubicBezTo>
                <a:cubicBezTo>
                  <a:pt x="709" y="109"/>
                  <a:pt x="709" y="109"/>
                  <a:pt x="709" y="109"/>
                </a:cubicBezTo>
                <a:cubicBezTo>
                  <a:pt x="704" y="109"/>
                  <a:pt x="704" y="109"/>
                  <a:pt x="704" y="109"/>
                </a:cubicBezTo>
                <a:cubicBezTo>
                  <a:pt x="704" y="114"/>
                  <a:pt x="704" y="114"/>
                  <a:pt x="704" y="114"/>
                </a:cubicBezTo>
                <a:cubicBezTo>
                  <a:pt x="709" y="120"/>
                  <a:pt x="711" y="120"/>
                  <a:pt x="715" y="126"/>
                </a:cubicBezTo>
                <a:cubicBezTo>
                  <a:pt x="712" y="129"/>
                  <a:pt x="712" y="129"/>
                  <a:pt x="712" y="129"/>
                </a:cubicBezTo>
                <a:cubicBezTo>
                  <a:pt x="709" y="131"/>
                  <a:pt x="709" y="131"/>
                  <a:pt x="709" y="131"/>
                </a:cubicBezTo>
                <a:cubicBezTo>
                  <a:pt x="720" y="137"/>
                  <a:pt x="720" y="137"/>
                  <a:pt x="720" y="137"/>
                </a:cubicBezTo>
                <a:cubicBezTo>
                  <a:pt x="731" y="136"/>
                  <a:pt x="729" y="139"/>
                  <a:pt x="731" y="129"/>
                </a:cubicBezTo>
                <a:cubicBezTo>
                  <a:pt x="726" y="126"/>
                  <a:pt x="726" y="126"/>
                  <a:pt x="726" y="126"/>
                </a:cubicBezTo>
                <a:cubicBezTo>
                  <a:pt x="723" y="123"/>
                  <a:pt x="723" y="123"/>
                  <a:pt x="723" y="123"/>
                </a:cubicBezTo>
                <a:cubicBezTo>
                  <a:pt x="720" y="120"/>
                  <a:pt x="720" y="120"/>
                  <a:pt x="720" y="120"/>
                </a:cubicBezTo>
                <a:cubicBezTo>
                  <a:pt x="718" y="117"/>
                  <a:pt x="718" y="117"/>
                  <a:pt x="718" y="117"/>
                </a:cubicBezTo>
                <a:cubicBezTo>
                  <a:pt x="712" y="117"/>
                  <a:pt x="712" y="117"/>
                  <a:pt x="712" y="117"/>
                </a:cubicBezTo>
                <a:cubicBezTo>
                  <a:pt x="718" y="117"/>
                  <a:pt x="718" y="117"/>
                  <a:pt x="718" y="117"/>
                </a:cubicBezTo>
                <a:cubicBezTo>
                  <a:pt x="720" y="120"/>
                  <a:pt x="720" y="120"/>
                  <a:pt x="720" y="120"/>
                </a:cubicBezTo>
                <a:cubicBezTo>
                  <a:pt x="723" y="123"/>
                  <a:pt x="723" y="123"/>
                  <a:pt x="723" y="123"/>
                </a:cubicBezTo>
                <a:cubicBezTo>
                  <a:pt x="726" y="126"/>
                  <a:pt x="726" y="126"/>
                  <a:pt x="726" y="126"/>
                </a:cubicBezTo>
                <a:cubicBezTo>
                  <a:pt x="723" y="123"/>
                  <a:pt x="723" y="123"/>
                  <a:pt x="723" y="123"/>
                </a:cubicBezTo>
                <a:cubicBezTo>
                  <a:pt x="720" y="120"/>
                  <a:pt x="720" y="120"/>
                  <a:pt x="720" y="120"/>
                </a:cubicBezTo>
                <a:cubicBezTo>
                  <a:pt x="718" y="117"/>
                  <a:pt x="718" y="117"/>
                  <a:pt x="718" y="117"/>
                </a:cubicBezTo>
                <a:cubicBezTo>
                  <a:pt x="718" y="109"/>
                  <a:pt x="718" y="109"/>
                  <a:pt x="718" y="109"/>
                </a:cubicBezTo>
                <a:moveTo>
                  <a:pt x="707" y="106"/>
                </a:moveTo>
                <a:cubicBezTo>
                  <a:pt x="704" y="109"/>
                  <a:pt x="704" y="109"/>
                  <a:pt x="704" y="109"/>
                </a:cubicBezTo>
                <a:cubicBezTo>
                  <a:pt x="709" y="109"/>
                  <a:pt x="709" y="109"/>
                  <a:pt x="709" y="109"/>
                </a:cubicBezTo>
                <a:cubicBezTo>
                  <a:pt x="707" y="106"/>
                  <a:pt x="707" y="106"/>
                  <a:pt x="707" y="106"/>
                </a:cubicBezTo>
                <a:moveTo>
                  <a:pt x="771" y="100"/>
                </a:moveTo>
                <a:cubicBezTo>
                  <a:pt x="767" y="103"/>
                  <a:pt x="767" y="103"/>
                  <a:pt x="767" y="103"/>
                </a:cubicBezTo>
                <a:cubicBezTo>
                  <a:pt x="769" y="106"/>
                  <a:pt x="769" y="106"/>
                  <a:pt x="769" y="106"/>
                </a:cubicBezTo>
                <a:cubicBezTo>
                  <a:pt x="772" y="109"/>
                  <a:pt x="772" y="109"/>
                  <a:pt x="772" y="109"/>
                </a:cubicBezTo>
                <a:cubicBezTo>
                  <a:pt x="775" y="109"/>
                  <a:pt x="775" y="109"/>
                  <a:pt x="775" y="109"/>
                </a:cubicBezTo>
                <a:cubicBezTo>
                  <a:pt x="771" y="100"/>
                  <a:pt x="771" y="100"/>
                  <a:pt x="771" y="100"/>
                </a:cubicBezTo>
                <a:moveTo>
                  <a:pt x="750" y="100"/>
                </a:moveTo>
                <a:cubicBezTo>
                  <a:pt x="751" y="104"/>
                  <a:pt x="751" y="109"/>
                  <a:pt x="756" y="109"/>
                </a:cubicBezTo>
                <a:cubicBezTo>
                  <a:pt x="763" y="109"/>
                  <a:pt x="761" y="107"/>
                  <a:pt x="764" y="103"/>
                </a:cubicBezTo>
                <a:cubicBezTo>
                  <a:pt x="753" y="106"/>
                  <a:pt x="753" y="106"/>
                  <a:pt x="753" y="106"/>
                </a:cubicBezTo>
                <a:cubicBezTo>
                  <a:pt x="750" y="100"/>
                  <a:pt x="750" y="100"/>
                  <a:pt x="750" y="100"/>
                </a:cubicBezTo>
                <a:moveTo>
                  <a:pt x="799" y="86"/>
                </a:moveTo>
                <a:cubicBezTo>
                  <a:pt x="799" y="86"/>
                  <a:pt x="799" y="86"/>
                  <a:pt x="799" y="86"/>
                </a:cubicBezTo>
                <a:moveTo>
                  <a:pt x="514" y="74"/>
                </a:moveTo>
                <a:cubicBezTo>
                  <a:pt x="517" y="77"/>
                  <a:pt x="517" y="77"/>
                  <a:pt x="517" y="77"/>
                </a:cubicBezTo>
                <a:cubicBezTo>
                  <a:pt x="514" y="74"/>
                  <a:pt x="514" y="74"/>
                  <a:pt x="514" y="74"/>
                </a:cubicBezTo>
                <a:moveTo>
                  <a:pt x="644" y="74"/>
                </a:moveTo>
                <a:cubicBezTo>
                  <a:pt x="644" y="74"/>
                  <a:pt x="644" y="74"/>
                  <a:pt x="644" y="74"/>
                </a:cubicBezTo>
                <a:moveTo>
                  <a:pt x="661" y="72"/>
                </a:moveTo>
                <a:cubicBezTo>
                  <a:pt x="644" y="74"/>
                  <a:pt x="644" y="74"/>
                  <a:pt x="644" y="74"/>
                </a:cubicBezTo>
                <a:cubicBezTo>
                  <a:pt x="639" y="74"/>
                  <a:pt x="639" y="74"/>
                  <a:pt x="639" y="74"/>
                </a:cubicBezTo>
                <a:cubicBezTo>
                  <a:pt x="636" y="80"/>
                  <a:pt x="636" y="80"/>
                  <a:pt x="636" y="80"/>
                </a:cubicBezTo>
                <a:cubicBezTo>
                  <a:pt x="639" y="80"/>
                  <a:pt x="639" y="80"/>
                  <a:pt x="639" y="80"/>
                </a:cubicBezTo>
                <a:cubicBezTo>
                  <a:pt x="639" y="83"/>
                  <a:pt x="639" y="83"/>
                  <a:pt x="639" y="83"/>
                </a:cubicBezTo>
                <a:cubicBezTo>
                  <a:pt x="646" y="85"/>
                  <a:pt x="644" y="86"/>
                  <a:pt x="650" y="86"/>
                </a:cubicBezTo>
                <a:cubicBezTo>
                  <a:pt x="657" y="86"/>
                  <a:pt x="657" y="81"/>
                  <a:pt x="669" y="80"/>
                </a:cubicBezTo>
                <a:cubicBezTo>
                  <a:pt x="669" y="75"/>
                  <a:pt x="669" y="75"/>
                  <a:pt x="669" y="75"/>
                </a:cubicBezTo>
                <a:cubicBezTo>
                  <a:pt x="661" y="72"/>
                  <a:pt x="661" y="72"/>
                  <a:pt x="661" y="72"/>
                </a:cubicBezTo>
                <a:moveTo>
                  <a:pt x="922" y="62"/>
                </a:moveTo>
                <a:cubicBezTo>
                  <a:pt x="922" y="62"/>
                  <a:pt x="922" y="62"/>
                  <a:pt x="922" y="63"/>
                </a:cubicBezTo>
                <a:cubicBezTo>
                  <a:pt x="922" y="63"/>
                  <a:pt x="922" y="63"/>
                  <a:pt x="923" y="63"/>
                </a:cubicBezTo>
                <a:cubicBezTo>
                  <a:pt x="923" y="63"/>
                  <a:pt x="923" y="63"/>
                  <a:pt x="923" y="62"/>
                </a:cubicBezTo>
                <a:cubicBezTo>
                  <a:pt x="922" y="62"/>
                  <a:pt x="922" y="62"/>
                  <a:pt x="922" y="62"/>
                </a:cubicBezTo>
                <a:moveTo>
                  <a:pt x="623" y="60"/>
                </a:moveTo>
                <a:cubicBezTo>
                  <a:pt x="620" y="63"/>
                  <a:pt x="620" y="63"/>
                  <a:pt x="620" y="63"/>
                </a:cubicBezTo>
                <a:cubicBezTo>
                  <a:pt x="623" y="60"/>
                  <a:pt x="623" y="60"/>
                  <a:pt x="623" y="60"/>
                </a:cubicBezTo>
                <a:moveTo>
                  <a:pt x="517" y="54"/>
                </a:moveTo>
                <a:cubicBezTo>
                  <a:pt x="514" y="54"/>
                  <a:pt x="514" y="54"/>
                  <a:pt x="514" y="54"/>
                </a:cubicBezTo>
                <a:cubicBezTo>
                  <a:pt x="506" y="54"/>
                  <a:pt x="506" y="54"/>
                  <a:pt x="506" y="54"/>
                </a:cubicBezTo>
                <a:cubicBezTo>
                  <a:pt x="508" y="60"/>
                  <a:pt x="508" y="60"/>
                  <a:pt x="508" y="60"/>
                </a:cubicBezTo>
                <a:cubicBezTo>
                  <a:pt x="514" y="60"/>
                  <a:pt x="514" y="60"/>
                  <a:pt x="514" y="60"/>
                </a:cubicBezTo>
                <a:cubicBezTo>
                  <a:pt x="517" y="54"/>
                  <a:pt x="517" y="54"/>
                  <a:pt x="517" y="54"/>
                </a:cubicBezTo>
                <a:moveTo>
                  <a:pt x="834" y="188"/>
                </a:moveTo>
                <a:cubicBezTo>
                  <a:pt x="834" y="188"/>
                  <a:pt x="834" y="188"/>
                  <a:pt x="834" y="188"/>
                </a:cubicBezTo>
                <a:moveTo>
                  <a:pt x="946" y="183"/>
                </a:moveTo>
                <a:cubicBezTo>
                  <a:pt x="946" y="183"/>
                  <a:pt x="946" y="183"/>
                  <a:pt x="946" y="183"/>
                </a:cubicBezTo>
                <a:moveTo>
                  <a:pt x="946" y="183"/>
                </a:moveTo>
                <a:cubicBezTo>
                  <a:pt x="946" y="183"/>
                  <a:pt x="946" y="183"/>
                  <a:pt x="946" y="183"/>
                </a:cubicBezTo>
                <a:moveTo>
                  <a:pt x="946" y="183"/>
                </a:moveTo>
                <a:cubicBezTo>
                  <a:pt x="946" y="183"/>
                  <a:pt x="946" y="183"/>
                  <a:pt x="946" y="183"/>
                </a:cubicBezTo>
                <a:cubicBezTo>
                  <a:pt x="946" y="183"/>
                  <a:pt x="946" y="183"/>
                  <a:pt x="946" y="183"/>
                </a:cubicBezTo>
                <a:moveTo>
                  <a:pt x="913" y="185"/>
                </a:moveTo>
                <a:cubicBezTo>
                  <a:pt x="913" y="180"/>
                  <a:pt x="913" y="180"/>
                  <a:pt x="913" y="180"/>
                </a:cubicBezTo>
                <a:cubicBezTo>
                  <a:pt x="913" y="185"/>
                  <a:pt x="913" y="185"/>
                  <a:pt x="913" y="185"/>
                </a:cubicBezTo>
                <a:cubicBezTo>
                  <a:pt x="924" y="184"/>
                  <a:pt x="924" y="184"/>
                  <a:pt x="924" y="184"/>
                </a:cubicBezTo>
                <a:cubicBezTo>
                  <a:pt x="913" y="185"/>
                  <a:pt x="913" y="185"/>
                  <a:pt x="913" y="185"/>
                </a:cubicBezTo>
                <a:moveTo>
                  <a:pt x="897" y="177"/>
                </a:moveTo>
                <a:cubicBezTo>
                  <a:pt x="907" y="177"/>
                  <a:pt x="911" y="175"/>
                  <a:pt x="913" y="175"/>
                </a:cubicBezTo>
                <a:cubicBezTo>
                  <a:pt x="913" y="175"/>
                  <a:pt x="913" y="175"/>
                  <a:pt x="913" y="175"/>
                </a:cubicBezTo>
                <a:cubicBezTo>
                  <a:pt x="915" y="175"/>
                  <a:pt x="916" y="176"/>
                  <a:pt x="918" y="179"/>
                </a:cubicBezTo>
                <a:cubicBezTo>
                  <a:pt x="918" y="179"/>
                  <a:pt x="918" y="179"/>
                  <a:pt x="918" y="179"/>
                </a:cubicBezTo>
                <a:cubicBezTo>
                  <a:pt x="918" y="179"/>
                  <a:pt x="919" y="180"/>
                  <a:pt x="919" y="180"/>
                </a:cubicBezTo>
                <a:cubicBezTo>
                  <a:pt x="919" y="180"/>
                  <a:pt x="919" y="180"/>
                  <a:pt x="919" y="180"/>
                </a:cubicBezTo>
                <a:cubicBezTo>
                  <a:pt x="919" y="180"/>
                  <a:pt x="918" y="179"/>
                  <a:pt x="918" y="179"/>
                </a:cubicBezTo>
                <a:cubicBezTo>
                  <a:pt x="918" y="179"/>
                  <a:pt x="918" y="179"/>
                  <a:pt x="918" y="179"/>
                </a:cubicBezTo>
                <a:cubicBezTo>
                  <a:pt x="916" y="176"/>
                  <a:pt x="915" y="175"/>
                  <a:pt x="913" y="175"/>
                </a:cubicBezTo>
                <a:cubicBezTo>
                  <a:pt x="913" y="175"/>
                  <a:pt x="913" y="175"/>
                  <a:pt x="913" y="175"/>
                </a:cubicBezTo>
                <a:cubicBezTo>
                  <a:pt x="911" y="175"/>
                  <a:pt x="907" y="177"/>
                  <a:pt x="897" y="177"/>
                </a:cubicBezTo>
                <a:cubicBezTo>
                  <a:pt x="897" y="177"/>
                  <a:pt x="897" y="177"/>
                  <a:pt x="897" y="177"/>
                </a:cubicBezTo>
                <a:moveTo>
                  <a:pt x="707" y="172"/>
                </a:moveTo>
                <a:cubicBezTo>
                  <a:pt x="707" y="172"/>
                  <a:pt x="707" y="172"/>
                  <a:pt x="707" y="172"/>
                </a:cubicBezTo>
                <a:cubicBezTo>
                  <a:pt x="707" y="172"/>
                  <a:pt x="707" y="172"/>
                  <a:pt x="707" y="172"/>
                </a:cubicBezTo>
                <a:cubicBezTo>
                  <a:pt x="707" y="172"/>
                  <a:pt x="707" y="172"/>
                  <a:pt x="707" y="172"/>
                </a:cubicBezTo>
                <a:moveTo>
                  <a:pt x="706" y="172"/>
                </a:moveTo>
                <a:cubicBezTo>
                  <a:pt x="706" y="172"/>
                  <a:pt x="705" y="172"/>
                  <a:pt x="704" y="172"/>
                </a:cubicBezTo>
                <a:cubicBezTo>
                  <a:pt x="705" y="172"/>
                  <a:pt x="706" y="172"/>
                  <a:pt x="706" y="172"/>
                </a:cubicBezTo>
                <a:moveTo>
                  <a:pt x="703" y="172"/>
                </a:moveTo>
                <a:cubicBezTo>
                  <a:pt x="703" y="172"/>
                  <a:pt x="702" y="172"/>
                  <a:pt x="701" y="172"/>
                </a:cubicBezTo>
                <a:cubicBezTo>
                  <a:pt x="702" y="172"/>
                  <a:pt x="703" y="172"/>
                  <a:pt x="703" y="172"/>
                </a:cubicBezTo>
                <a:moveTo>
                  <a:pt x="897" y="176"/>
                </a:moveTo>
                <a:cubicBezTo>
                  <a:pt x="898" y="172"/>
                  <a:pt x="899" y="171"/>
                  <a:pt x="899" y="171"/>
                </a:cubicBezTo>
                <a:cubicBezTo>
                  <a:pt x="899" y="171"/>
                  <a:pt x="898" y="172"/>
                  <a:pt x="897" y="176"/>
                </a:cubicBezTo>
                <a:moveTo>
                  <a:pt x="694" y="171"/>
                </a:moveTo>
                <a:cubicBezTo>
                  <a:pt x="694" y="171"/>
                  <a:pt x="694" y="171"/>
                  <a:pt x="694" y="171"/>
                </a:cubicBezTo>
                <a:cubicBezTo>
                  <a:pt x="694" y="171"/>
                  <a:pt x="694" y="171"/>
                  <a:pt x="694" y="171"/>
                </a:cubicBezTo>
                <a:moveTo>
                  <a:pt x="698" y="171"/>
                </a:moveTo>
                <a:cubicBezTo>
                  <a:pt x="697" y="171"/>
                  <a:pt x="696" y="171"/>
                  <a:pt x="695" y="171"/>
                </a:cubicBezTo>
                <a:cubicBezTo>
                  <a:pt x="696" y="171"/>
                  <a:pt x="697" y="171"/>
                  <a:pt x="698" y="171"/>
                </a:cubicBezTo>
                <a:moveTo>
                  <a:pt x="695" y="171"/>
                </a:moveTo>
                <a:cubicBezTo>
                  <a:pt x="695" y="171"/>
                  <a:pt x="695" y="171"/>
                  <a:pt x="695" y="171"/>
                </a:cubicBezTo>
                <a:cubicBezTo>
                  <a:pt x="695" y="171"/>
                  <a:pt x="695" y="171"/>
                  <a:pt x="695" y="171"/>
                </a:cubicBezTo>
                <a:cubicBezTo>
                  <a:pt x="695" y="171"/>
                  <a:pt x="695" y="171"/>
                  <a:pt x="695" y="171"/>
                </a:cubicBezTo>
                <a:moveTo>
                  <a:pt x="957" y="171"/>
                </a:moveTo>
                <a:cubicBezTo>
                  <a:pt x="957" y="171"/>
                  <a:pt x="957" y="171"/>
                  <a:pt x="957" y="171"/>
                </a:cubicBezTo>
                <a:cubicBezTo>
                  <a:pt x="962" y="171"/>
                  <a:pt x="962" y="171"/>
                  <a:pt x="962" y="171"/>
                </a:cubicBezTo>
                <a:cubicBezTo>
                  <a:pt x="957" y="171"/>
                  <a:pt x="957" y="171"/>
                  <a:pt x="957" y="171"/>
                </a:cubicBezTo>
                <a:moveTo>
                  <a:pt x="720" y="169"/>
                </a:moveTo>
                <a:cubicBezTo>
                  <a:pt x="720" y="169"/>
                  <a:pt x="720" y="168"/>
                  <a:pt x="720" y="168"/>
                </a:cubicBezTo>
                <a:cubicBezTo>
                  <a:pt x="720" y="168"/>
                  <a:pt x="720" y="169"/>
                  <a:pt x="720" y="169"/>
                </a:cubicBezTo>
                <a:moveTo>
                  <a:pt x="720" y="168"/>
                </a:moveTo>
                <a:cubicBezTo>
                  <a:pt x="720" y="168"/>
                  <a:pt x="720" y="168"/>
                  <a:pt x="720" y="168"/>
                </a:cubicBezTo>
                <a:moveTo>
                  <a:pt x="940" y="160"/>
                </a:moveTo>
                <a:cubicBezTo>
                  <a:pt x="940" y="160"/>
                  <a:pt x="940" y="160"/>
                  <a:pt x="940" y="160"/>
                </a:cubicBezTo>
                <a:cubicBezTo>
                  <a:pt x="940" y="160"/>
                  <a:pt x="940" y="160"/>
                  <a:pt x="940" y="160"/>
                </a:cubicBezTo>
                <a:moveTo>
                  <a:pt x="764" y="160"/>
                </a:moveTo>
                <a:cubicBezTo>
                  <a:pt x="764" y="160"/>
                  <a:pt x="764" y="160"/>
                  <a:pt x="764" y="160"/>
                </a:cubicBezTo>
                <a:cubicBezTo>
                  <a:pt x="764" y="160"/>
                  <a:pt x="764" y="160"/>
                  <a:pt x="764" y="160"/>
                </a:cubicBezTo>
                <a:cubicBezTo>
                  <a:pt x="764" y="160"/>
                  <a:pt x="764" y="160"/>
                  <a:pt x="764" y="160"/>
                </a:cubicBezTo>
                <a:moveTo>
                  <a:pt x="764" y="160"/>
                </a:moveTo>
                <a:cubicBezTo>
                  <a:pt x="764" y="160"/>
                  <a:pt x="763" y="160"/>
                  <a:pt x="762" y="160"/>
                </a:cubicBezTo>
                <a:cubicBezTo>
                  <a:pt x="763" y="160"/>
                  <a:pt x="764" y="160"/>
                  <a:pt x="764" y="160"/>
                </a:cubicBezTo>
                <a:moveTo>
                  <a:pt x="762" y="160"/>
                </a:moveTo>
                <a:cubicBezTo>
                  <a:pt x="762" y="160"/>
                  <a:pt x="762" y="160"/>
                  <a:pt x="762" y="160"/>
                </a:cubicBezTo>
                <a:cubicBezTo>
                  <a:pt x="762" y="160"/>
                  <a:pt x="762" y="160"/>
                  <a:pt x="762" y="160"/>
                </a:cubicBezTo>
                <a:moveTo>
                  <a:pt x="756" y="160"/>
                </a:moveTo>
                <a:cubicBezTo>
                  <a:pt x="756" y="160"/>
                  <a:pt x="756" y="160"/>
                  <a:pt x="757" y="160"/>
                </a:cubicBezTo>
                <a:cubicBezTo>
                  <a:pt x="756" y="160"/>
                  <a:pt x="756" y="160"/>
                  <a:pt x="756" y="160"/>
                </a:cubicBezTo>
                <a:moveTo>
                  <a:pt x="761" y="160"/>
                </a:moveTo>
                <a:cubicBezTo>
                  <a:pt x="760" y="160"/>
                  <a:pt x="759" y="160"/>
                  <a:pt x="758" y="160"/>
                </a:cubicBezTo>
                <a:cubicBezTo>
                  <a:pt x="759" y="160"/>
                  <a:pt x="760" y="160"/>
                  <a:pt x="761" y="160"/>
                </a:cubicBezTo>
                <a:moveTo>
                  <a:pt x="757" y="160"/>
                </a:moveTo>
                <a:cubicBezTo>
                  <a:pt x="757" y="160"/>
                  <a:pt x="757" y="160"/>
                  <a:pt x="757" y="160"/>
                </a:cubicBezTo>
                <a:cubicBezTo>
                  <a:pt x="757" y="160"/>
                  <a:pt x="757" y="160"/>
                  <a:pt x="757" y="160"/>
                </a:cubicBezTo>
                <a:cubicBezTo>
                  <a:pt x="757" y="160"/>
                  <a:pt x="757" y="160"/>
                  <a:pt x="757" y="160"/>
                </a:cubicBezTo>
                <a:moveTo>
                  <a:pt x="769" y="152"/>
                </a:moveTo>
                <a:cubicBezTo>
                  <a:pt x="769" y="152"/>
                  <a:pt x="769" y="151"/>
                  <a:pt x="769" y="151"/>
                </a:cubicBezTo>
                <a:cubicBezTo>
                  <a:pt x="769" y="151"/>
                  <a:pt x="769" y="152"/>
                  <a:pt x="769" y="152"/>
                </a:cubicBezTo>
                <a:moveTo>
                  <a:pt x="720" y="146"/>
                </a:moveTo>
                <a:cubicBezTo>
                  <a:pt x="720" y="146"/>
                  <a:pt x="720" y="146"/>
                  <a:pt x="720" y="146"/>
                </a:cubicBezTo>
                <a:moveTo>
                  <a:pt x="720" y="146"/>
                </a:moveTo>
                <a:cubicBezTo>
                  <a:pt x="729" y="143"/>
                  <a:pt x="729" y="143"/>
                  <a:pt x="729" y="143"/>
                </a:cubicBezTo>
                <a:cubicBezTo>
                  <a:pt x="720" y="146"/>
                  <a:pt x="720" y="146"/>
                  <a:pt x="720" y="146"/>
                </a:cubicBezTo>
                <a:moveTo>
                  <a:pt x="757" y="146"/>
                </a:moveTo>
                <a:cubicBezTo>
                  <a:pt x="742" y="143"/>
                  <a:pt x="742" y="143"/>
                  <a:pt x="742" y="143"/>
                </a:cubicBezTo>
                <a:cubicBezTo>
                  <a:pt x="757" y="146"/>
                  <a:pt x="757" y="146"/>
                  <a:pt x="757" y="146"/>
                </a:cubicBezTo>
                <a:moveTo>
                  <a:pt x="769" y="151"/>
                </a:moveTo>
                <a:cubicBezTo>
                  <a:pt x="752" y="150"/>
                  <a:pt x="766" y="148"/>
                  <a:pt x="752" y="143"/>
                </a:cubicBezTo>
                <a:cubicBezTo>
                  <a:pt x="752" y="143"/>
                  <a:pt x="752" y="143"/>
                  <a:pt x="752" y="143"/>
                </a:cubicBezTo>
                <a:cubicBezTo>
                  <a:pt x="766" y="148"/>
                  <a:pt x="752" y="150"/>
                  <a:pt x="769" y="151"/>
                </a:cubicBezTo>
                <a:cubicBezTo>
                  <a:pt x="769" y="151"/>
                  <a:pt x="769" y="151"/>
                  <a:pt x="769" y="151"/>
                </a:cubicBezTo>
                <a:moveTo>
                  <a:pt x="756" y="129"/>
                </a:moveTo>
                <a:cubicBezTo>
                  <a:pt x="756" y="129"/>
                  <a:pt x="756" y="129"/>
                  <a:pt x="756" y="129"/>
                </a:cubicBezTo>
                <a:moveTo>
                  <a:pt x="791" y="123"/>
                </a:moveTo>
                <a:cubicBezTo>
                  <a:pt x="791" y="123"/>
                  <a:pt x="791" y="123"/>
                  <a:pt x="791" y="123"/>
                </a:cubicBezTo>
                <a:moveTo>
                  <a:pt x="813" y="123"/>
                </a:moveTo>
                <a:cubicBezTo>
                  <a:pt x="813" y="111"/>
                  <a:pt x="813" y="111"/>
                  <a:pt x="813" y="111"/>
                </a:cubicBezTo>
                <a:cubicBezTo>
                  <a:pt x="813" y="111"/>
                  <a:pt x="813" y="111"/>
                  <a:pt x="813" y="111"/>
                </a:cubicBezTo>
                <a:cubicBezTo>
                  <a:pt x="813" y="123"/>
                  <a:pt x="813" y="123"/>
                  <a:pt x="813" y="123"/>
                </a:cubicBezTo>
                <a:moveTo>
                  <a:pt x="783" y="106"/>
                </a:moveTo>
                <a:cubicBezTo>
                  <a:pt x="777" y="105"/>
                  <a:pt x="777" y="105"/>
                  <a:pt x="777" y="105"/>
                </a:cubicBezTo>
                <a:cubicBezTo>
                  <a:pt x="783" y="106"/>
                  <a:pt x="783" y="106"/>
                  <a:pt x="783" y="106"/>
                </a:cubicBezTo>
                <a:moveTo>
                  <a:pt x="822" y="113"/>
                </a:moveTo>
                <a:cubicBezTo>
                  <a:pt x="826" y="113"/>
                  <a:pt x="827" y="111"/>
                  <a:pt x="824" y="104"/>
                </a:cubicBezTo>
                <a:cubicBezTo>
                  <a:pt x="827" y="111"/>
                  <a:pt x="826" y="113"/>
                  <a:pt x="822" y="113"/>
                </a:cubicBezTo>
                <a:moveTo>
                  <a:pt x="824" y="103"/>
                </a:moveTo>
                <a:cubicBezTo>
                  <a:pt x="824" y="103"/>
                  <a:pt x="824" y="103"/>
                  <a:pt x="824" y="103"/>
                </a:cubicBezTo>
                <a:cubicBezTo>
                  <a:pt x="824" y="103"/>
                  <a:pt x="824" y="103"/>
                  <a:pt x="824" y="103"/>
                </a:cubicBezTo>
                <a:cubicBezTo>
                  <a:pt x="824" y="103"/>
                  <a:pt x="824" y="103"/>
                  <a:pt x="824" y="103"/>
                </a:cubicBezTo>
                <a:moveTo>
                  <a:pt x="843" y="100"/>
                </a:moveTo>
                <a:cubicBezTo>
                  <a:pt x="843" y="97"/>
                  <a:pt x="843" y="97"/>
                  <a:pt x="843" y="97"/>
                </a:cubicBezTo>
                <a:cubicBezTo>
                  <a:pt x="843" y="100"/>
                  <a:pt x="843" y="100"/>
                  <a:pt x="843" y="100"/>
                </a:cubicBezTo>
                <a:moveTo>
                  <a:pt x="854" y="100"/>
                </a:moveTo>
                <a:cubicBezTo>
                  <a:pt x="849" y="100"/>
                  <a:pt x="849" y="96"/>
                  <a:pt x="848" y="91"/>
                </a:cubicBezTo>
                <a:cubicBezTo>
                  <a:pt x="848" y="91"/>
                  <a:pt x="848" y="91"/>
                  <a:pt x="848" y="91"/>
                </a:cubicBezTo>
                <a:cubicBezTo>
                  <a:pt x="849" y="96"/>
                  <a:pt x="849" y="100"/>
                  <a:pt x="854" y="100"/>
                </a:cubicBezTo>
                <a:cubicBezTo>
                  <a:pt x="861" y="100"/>
                  <a:pt x="859" y="99"/>
                  <a:pt x="862" y="94"/>
                </a:cubicBezTo>
                <a:cubicBezTo>
                  <a:pt x="862" y="94"/>
                  <a:pt x="862" y="94"/>
                  <a:pt x="862" y="94"/>
                </a:cubicBezTo>
                <a:cubicBezTo>
                  <a:pt x="859" y="99"/>
                  <a:pt x="861" y="100"/>
                  <a:pt x="854" y="100"/>
                </a:cubicBezTo>
                <a:moveTo>
                  <a:pt x="753" y="89"/>
                </a:moveTo>
                <a:cubicBezTo>
                  <a:pt x="753" y="89"/>
                  <a:pt x="753" y="89"/>
                  <a:pt x="753" y="89"/>
                </a:cubicBezTo>
                <a:moveTo>
                  <a:pt x="876" y="97"/>
                </a:moveTo>
                <a:cubicBezTo>
                  <a:pt x="870" y="94"/>
                  <a:pt x="870" y="94"/>
                  <a:pt x="870" y="94"/>
                </a:cubicBezTo>
                <a:cubicBezTo>
                  <a:pt x="865" y="91"/>
                  <a:pt x="865" y="91"/>
                  <a:pt x="865" y="91"/>
                </a:cubicBezTo>
                <a:cubicBezTo>
                  <a:pt x="869" y="85"/>
                  <a:pt x="869" y="85"/>
                  <a:pt x="869" y="85"/>
                </a:cubicBezTo>
                <a:cubicBezTo>
                  <a:pt x="873" y="91"/>
                  <a:pt x="873" y="91"/>
                  <a:pt x="873" y="91"/>
                </a:cubicBezTo>
                <a:cubicBezTo>
                  <a:pt x="870" y="94"/>
                  <a:pt x="870" y="94"/>
                  <a:pt x="870" y="94"/>
                </a:cubicBezTo>
                <a:cubicBezTo>
                  <a:pt x="876" y="97"/>
                  <a:pt x="876" y="97"/>
                  <a:pt x="876" y="97"/>
                </a:cubicBezTo>
                <a:moveTo>
                  <a:pt x="821" y="83"/>
                </a:moveTo>
                <a:cubicBezTo>
                  <a:pt x="824" y="80"/>
                  <a:pt x="824" y="80"/>
                  <a:pt x="824" y="80"/>
                </a:cubicBezTo>
                <a:cubicBezTo>
                  <a:pt x="821" y="83"/>
                  <a:pt x="821" y="83"/>
                  <a:pt x="821" y="83"/>
                </a:cubicBezTo>
                <a:moveTo>
                  <a:pt x="777" y="77"/>
                </a:moveTo>
                <a:cubicBezTo>
                  <a:pt x="777" y="77"/>
                  <a:pt x="777" y="77"/>
                  <a:pt x="777" y="77"/>
                </a:cubicBezTo>
                <a:moveTo>
                  <a:pt x="889" y="76"/>
                </a:moveTo>
                <a:cubicBezTo>
                  <a:pt x="889" y="76"/>
                  <a:pt x="889" y="76"/>
                  <a:pt x="889" y="76"/>
                </a:cubicBezTo>
                <a:cubicBezTo>
                  <a:pt x="889" y="76"/>
                  <a:pt x="889" y="76"/>
                  <a:pt x="889" y="76"/>
                </a:cubicBezTo>
                <a:cubicBezTo>
                  <a:pt x="889" y="76"/>
                  <a:pt x="889" y="76"/>
                  <a:pt x="889" y="76"/>
                </a:cubicBezTo>
                <a:moveTo>
                  <a:pt x="889" y="76"/>
                </a:moveTo>
                <a:cubicBezTo>
                  <a:pt x="889" y="76"/>
                  <a:pt x="889" y="76"/>
                  <a:pt x="889" y="76"/>
                </a:cubicBezTo>
                <a:cubicBezTo>
                  <a:pt x="889" y="76"/>
                  <a:pt x="889" y="76"/>
                  <a:pt x="889" y="76"/>
                </a:cubicBezTo>
                <a:moveTo>
                  <a:pt x="890" y="75"/>
                </a:moveTo>
                <a:cubicBezTo>
                  <a:pt x="890" y="75"/>
                  <a:pt x="890" y="75"/>
                  <a:pt x="890" y="75"/>
                </a:cubicBezTo>
                <a:cubicBezTo>
                  <a:pt x="890" y="75"/>
                  <a:pt x="890" y="75"/>
                  <a:pt x="890" y="75"/>
                </a:cubicBezTo>
                <a:moveTo>
                  <a:pt x="889" y="76"/>
                </a:moveTo>
                <a:cubicBezTo>
                  <a:pt x="889" y="76"/>
                  <a:pt x="889" y="75"/>
                  <a:pt x="889" y="75"/>
                </a:cubicBezTo>
                <a:cubicBezTo>
                  <a:pt x="889" y="75"/>
                  <a:pt x="889" y="76"/>
                  <a:pt x="889" y="76"/>
                </a:cubicBezTo>
                <a:moveTo>
                  <a:pt x="890" y="75"/>
                </a:moveTo>
                <a:cubicBezTo>
                  <a:pt x="890" y="75"/>
                  <a:pt x="890" y="75"/>
                  <a:pt x="890" y="75"/>
                </a:cubicBezTo>
                <a:cubicBezTo>
                  <a:pt x="890" y="75"/>
                  <a:pt x="890" y="75"/>
                  <a:pt x="890" y="75"/>
                </a:cubicBezTo>
                <a:moveTo>
                  <a:pt x="890" y="75"/>
                </a:moveTo>
                <a:cubicBezTo>
                  <a:pt x="890" y="75"/>
                  <a:pt x="890" y="75"/>
                  <a:pt x="890" y="75"/>
                </a:cubicBezTo>
                <a:cubicBezTo>
                  <a:pt x="890" y="75"/>
                  <a:pt x="890" y="75"/>
                  <a:pt x="890" y="75"/>
                </a:cubicBezTo>
                <a:moveTo>
                  <a:pt x="864" y="74"/>
                </a:moveTo>
                <a:cubicBezTo>
                  <a:pt x="867" y="74"/>
                  <a:pt x="867" y="74"/>
                  <a:pt x="867" y="74"/>
                </a:cubicBezTo>
                <a:cubicBezTo>
                  <a:pt x="886" y="74"/>
                  <a:pt x="886" y="74"/>
                  <a:pt x="886" y="74"/>
                </a:cubicBezTo>
                <a:cubicBezTo>
                  <a:pt x="886" y="77"/>
                  <a:pt x="886" y="77"/>
                  <a:pt x="886" y="77"/>
                </a:cubicBezTo>
                <a:cubicBezTo>
                  <a:pt x="878" y="77"/>
                  <a:pt x="878" y="77"/>
                  <a:pt x="878" y="77"/>
                </a:cubicBezTo>
                <a:cubicBezTo>
                  <a:pt x="873" y="77"/>
                  <a:pt x="873" y="78"/>
                  <a:pt x="870" y="80"/>
                </a:cubicBezTo>
                <a:cubicBezTo>
                  <a:pt x="870" y="83"/>
                  <a:pt x="870" y="83"/>
                  <a:pt x="870" y="83"/>
                </a:cubicBezTo>
                <a:cubicBezTo>
                  <a:pt x="870" y="80"/>
                  <a:pt x="870" y="80"/>
                  <a:pt x="870" y="80"/>
                </a:cubicBezTo>
                <a:cubicBezTo>
                  <a:pt x="867" y="80"/>
                  <a:pt x="867" y="80"/>
                  <a:pt x="867" y="80"/>
                </a:cubicBezTo>
                <a:cubicBezTo>
                  <a:pt x="867" y="74"/>
                  <a:pt x="867" y="74"/>
                  <a:pt x="867" y="74"/>
                </a:cubicBezTo>
                <a:cubicBezTo>
                  <a:pt x="864" y="74"/>
                  <a:pt x="864" y="74"/>
                  <a:pt x="864" y="74"/>
                </a:cubicBezTo>
                <a:moveTo>
                  <a:pt x="889" y="75"/>
                </a:moveTo>
                <a:cubicBezTo>
                  <a:pt x="889" y="75"/>
                  <a:pt x="889" y="75"/>
                  <a:pt x="889" y="75"/>
                </a:cubicBezTo>
                <a:cubicBezTo>
                  <a:pt x="889" y="75"/>
                  <a:pt x="890" y="74"/>
                  <a:pt x="890" y="74"/>
                </a:cubicBezTo>
                <a:cubicBezTo>
                  <a:pt x="890" y="74"/>
                  <a:pt x="889" y="75"/>
                  <a:pt x="889" y="75"/>
                </a:cubicBezTo>
                <a:cubicBezTo>
                  <a:pt x="889" y="75"/>
                  <a:pt x="889" y="75"/>
                  <a:pt x="889" y="75"/>
                </a:cubicBezTo>
                <a:moveTo>
                  <a:pt x="890" y="74"/>
                </a:moveTo>
                <a:cubicBezTo>
                  <a:pt x="890" y="74"/>
                  <a:pt x="890" y="74"/>
                  <a:pt x="890" y="74"/>
                </a:cubicBezTo>
                <a:cubicBezTo>
                  <a:pt x="890" y="74"/>
                  <a:pt x="890" y="74"/>
                  <a:pt x="890" y="74"/>
                </a:cubicBezTo>
                <a:moveTo>
                  <a:pt x="890" y="75"/>
                </a:moveTo>
                <a:cubicBezTo>
                  <a:pt x="890" y="74"/>
                  <a:pt x="890" y="74"/>
                  <a:pt x="890" y="74"/>
                </a:cubicBezTo>
                <a:cubicBezTo>
                  <a:pt x="890" y="74"/>
                  <a:pt x="890" y="74"/>
                  <a:pt x="890" y="75"/>
                </a:cubicBezTo>
                <a:cubicBezTo>
                  <a:pt x="890" y="75"/>
                  <a:pt x="890" y="75"/>
                  <a:pt x="890" y="75"/>
                </a:cubicBezTo>
                <a:moveTo>
                  <a:pt x="894" y="72"/>
                </a:moveTo>
                <a:cubicBezTo>
                  <a:pt x="894" y="72"/>
                  <a:pt x="894" y="72"/>
                  <a:pt x="894" y="72"/>
                </a:cubicBezTo>
                <a:moveTo>
                  <a:pt x="832" y="54"/>
                </a:moveTo>
                <a:cubicBezTo>
                  <a:pt x="829" y="54"/>
                  <a:pt x="829" y="54"/>
                  <a:pt x="829" y="54"/>
                </a:cubicBezTo>
                <a:cubicBezTo>
                  <a:pt x="822" y="54"/>
                  <a:pt x="822" y="56"/>
                  <a:pt x="815" y="57"/>
                </a:cubicBezTo>
                <a:cubicBezTo>
                  <a:pt x="829" y="61"/>
                  <a:pt x="829" y="61"/>
                  <a:pt x="829" y="61"/>
                </a:cubicBezTo>
                <a:cubicBezTo>
                  <a:pt x="815" y="57"/>
                  <a:pt x="815" y="57"/>
                  <a:pt x="815" y="57"/>
                </a:cubicBezTo>
                <a:cubicBezTo>
                  <a:pt x="796" y="63"/>
                  <a:pt x="796" y="63"/>
                  <a:pt x="796" y="63"/>
                </a:cubicBezTo>
                <a:cubicBezTo>
                  <a:pt x="794" y="66"/>
                  <a:pt x="794" y="66"/>
                  <a:pt x="794" y="66"/>
                </a:cubicBezTo>
                <a:cubicBezTo>
                  <a:pt x="788" y="69"/>
                  <a:pt x="788" y="69"/>
                  <a:pt x="788" y="69"/>
                </a:cubicBezTo>
                <a:cubicBezTo>
                  <a:pt x="783" y="69"/>
                  <a:pt x="783" y="69"/>
                  <a:pt x="783" y="69"/>
                </a:cubicBezTo>
                <a:cubicBezTo>
                  <a:pt x="780" y="72"/>
                  <a:pt x="780" y="72"/>
                  <a:pt x="780" y="72"/>
                </a:cubicBezTo>
                <a:cubicBezTo>
                  <a:pt x="777" y="77"/>
                  <a:pt x="777" y="77"/>
                  <a:pt x="777" y="77"/>
                </a:cubicBezTo>
                <a:cubicBezTo>
                  <a:pt x="769" y="80"/>
                  <a:pt x="769" y="80"/>
                  <a:pt x="769" y="80"/>
                </a:cubicBezTo>
                <a:cubicBezTo>
                  <a:pt x="766" y="82"/>
                  <a:pt x="766" y="82"/>
                  <a:pt x="766" y="82"/>
                </a:cubicBezTo>
                <a:cubicBezTo>
                  <a:pt x="764" y="86"/>
                  <a:pt x="764" y="86"/>
                  <a:pt x="764" y="86"/>
                </a:cubicBezTo>
                <a:cubicBezTo>
                  <a:pt x="758" y="89"/>
                  <a:pt x="758" y="89"/>
                  <a:pt x="758" y="89"/>
                </a:cubicBezTo>
                <a:cubicBezTo>
                  <a:pt x="753" y="89"/>
                  <a:pt x="753" y="89"/>
                  <a:pt x="753" y="89"/>
                </a:cubicBezTo>
                <a:cubicBezTo>
                  <a:pt x="748" y="92"/>
                  <a:pt x="748" y="92"/>
                  <a:pt x="748" y="92"/>
                </a:cubicBezTo>
                <a:cubicBezTo>
                  <a:pt x="748" y="97"/>
                  <a:pt x="748" y="97"/>
                  <a:pt x="748" y="97"/>
                </a:cubicBezTo>
                <a:cubicBezTo>
                  <a:pt x="750" y="97"/>
                  <a:pt x="750" y="97"/>
                  <a:pt x="750" y="97"/>
                </a:cubicBezTo>
                <a:cubicBezTo>
                  <a:pt x="750" y="100"/>
                  <a:pt x="750" y="100"/>
                  <a:pt x="750" y="100"/>
                </a:cubicBezTo>
                <a:cubicBezTo>
                  <a:pt x="753" y="106"/>
                  <a:pt x="753" y="106"/>
                  <a:pt x="753" y="106"/>
                </a:cubicBezTo>
                <a:cubicBezTo>
                  <a:pt x="764" y="103"/>
                  <a:pt x="764" y="103"/>
                  <a:pt x="764" y="103"/>
                </a:cubicBezTo>
                <a:cubicBezTo>
                  <a:pt x="767" y="103"/>
                  <a:pt x="767" y="103"/>
                  <a:pt x="767" y="103"/>
                </a:cubicBezTo>
                <a:cubicBezTo>
                  <a:pt x="771" y="100"/>
                  <a:pt x="771" y="100"/>
                  <a:pt x="771" y="100"/>
                </a:cubicBezTo>
                <a:cubicBezTo>
                  <a:pt x="775" y="109"/>
                  <a:pt x="775" y="109"/>
                  <a:pt x="775" y="109"/>
                </a:cubicBezTo>
                <a:cubicBezTo>
                  <a:pt x="775" y="111"/>
                  <a:pt x="775" y="111"/>
                  <a:pt x="775" y="111"/>
                </a:cubicBezTo>
                <a:cubicBezTo>
                  <a:pt x="777" y="117"/>
                  <a:pt x="777" y="117"/>
                  <a:pt x="777" y="117"/>
                </a:cubicBezTo>
                <a:cubicBezTo>
                  <a:pt x="790" y="114"/>
                  <a:pt x="790" y="114"/>
                  <a:pt x="790" y="114"/>
                </a:cubicBezTo>
                <a:cubicBezTo>
                  <a:pt x="796" y="100"/>
                  <a:pt x="796" y="100"/>
                  <a:pt x="796" y="100"/>
                </a:cubicBezTo>
                <a:cubicBezTo>
                  <a:pt x="790" y="114"/>
                  <a:pt x="790" y="114"/>
                  <a:pt x="790" y="114"/>
                </a:cubicBezTo>
                <a:cubicBezTo>
                  <a:pt x="777" y="117"/>
                  <a:pt x="777" y="117"/>
                  <a:pt x="777" y="117"/>
                </a:cubicBezTo>
                <a:cubicBezTo>
                  <a:pt x="775" y="111"/>
                  <a:pt x="775" y="111"/>
                  <a:pt x="775" y="111"/>
                </a:cubicBezTo>
                <a:cubicBezTo>
                  <a:pt x="769" y="120"/>
                  <a:pt x="769" y="120"/>
                  <a:pt x="769" y="120"/>
                </a:cubicBezTo>
                <a:cubicBezTo>
                  <a:pt x="805" y="120"/>
                  <a:pt x="784" y="108"/>
                  <a:pt x="802" y="103"/>
                </a:cubicBezTo>
                <a:cubicBezTo>
                  <a:pt x="802" y="97"/>
                  <a:pt x="802" y="97"/>
                  <a:pt x="802" y="97"/>
                </a:cubicBezTo>
                <a:cubicBezTo>
                  <a:pt x="796" y="97"/>
                  <a:pt x="796" y="97"/>
                  <a:pt x="796" y="97"/>
                </a:cubicBezTo>
                <a:cubicBezTo>
                  <a:pt x="799" y="86"/>
                  <a:pt x="799" y="86"/>
                  <a:pt x="799" y="86"/>
                </a:cubicBezTo>
                <a:cubicBezTo>
                  <a:pt x="794" y="89"/>
                  <a:pt x="794" y="89"/>
                  <a:pt x="794" y="89"/>
                </a:cubicBezTo>
                <a:cubicBezTo>
                  <a:pt x="799" y="86"/>
                  <a:pt x="799" y="86"/>
                  <a:pt x="799" y="86"/>
                </a:cubicBezTo>
                <a:cubicBezTo>
                  <a:pt x="810" y="80"/>
                  <a:pt x="810" y="80"/>
                  <a:pt x="810" y="80"/>
                </a:cubicBezTo>
                <a:cubicBezTo>
                  <a:pt x="813" y="75"/>
                  <a:pt x="813" y="75"/>
                  <a:pt x="813" y="75"/>
                </a:cubicBezTo>
                <a:cubicBezTo>
                  <a:pt x="824" y="74"/>
                  <a:pt x="824" y="74"/>
                  <a:pt x="824" y="74"/>
                </a:cubicBezTo>
                <a:cubicBezTo>
                  <a:pt x="829" y="74"/>
                  <a:pt x="829" y="74"/>
                  <a:pt x="829" y="74"/>
                </a:cubicBezTo>
                <a:cubicBezTo>
                  <a:pt x="829" y="80"/>
                  <a:pt x="829" y="80"/>
                  <a:pt x="829" y="80"/>
                </a:cubicBezTo>
                <a:cubicBezTo>
                  <a:pt x="829" y="74"/>
                  <a:pt x="829" y="74"/>
                  <a:pt x="829" y="74"/>
                </a:cubicBezTo>
                <a:cubicBezTo>
                  <a:pt x="824" y="74"/>
                  <a:pt x="824" y="74"/>
                  <a:pt x="824" y="74"/>
                </a:cubicBezTo>
                <a:cubicBezTo>
                  <a:pt x="813" y="75"/>
                  <a:pt x="813" y="75"/>
                  <a:pt x="813" y="75"/>
                </a:cubicBezTo>
                <a:cubicBezTo>
                  <a:pt x="810" y="80"/>
                  <a:pt x="810" y="80"/>
                  <a:pt x="810" y="80"/>
                </a:cubicBezTo>
                <a:cubicBezTo>
                  <a:pt x="813" y="79"/>
                  <a:pt x="815" y="77"/>
                  <a:pt x="818" y="77"/>
                </a:cubicBezTo>
                <a:cubicBezTo>
                  <a:pt x="820" y="77"/>
                  <a:pt x="822" y="78"/>
                  <a:pt x="824" y="80"/>
                </a:cubicBezTo>
                <a:cubicBezTo>
                  <a:pt x="821" y="83"/>
                  <a:pt x="821" y="83"/>
                  <a:pt x="821" y="83"/>
                </a:cubicBezTo>
                <a:cubicBezTo>
                  <a:pt x="813" y="86"/>
                  <a:pt x="813" y="86"/>
                  <a:pt x="813" y="86"/>
                </a:cubicBezTo>
                <a:cubicBezTo>
                  <a:pt x="813" y="97"/>
                  <a:pt x="813" y="97"/>
                  <a:pt x="813" y="97"/>
                </a:cubicBezTo>
                <a:cubicBezTo>
                  <a:pt x="818" y="97"/>
                  <a:pt x="818" y="97"/>
                  <a:pt x="818" y="97"/>
                </a:cubicBezTo>
                <a:cubicBezTo>
                  <a:pt x="829" y="97"/>
                  <a:pt x="829" y="97"/>
                  <a:pt x="829" y="97"/>
                </a:cubicBezTo>
                <a:cubicBezTo>
                  <a:pt x="843" y="97"/>
                  <a:pt x="843" y="97"/>
                  <a:pt x="843" y="97"/>
                </a:cubicBezTo>
                <a:cubicBezTo>
                  <a:pt x="843" y="100"/>
                  <a:pt x="843" y="100"/>
                  <a:pt x="843" y="100"/>
                </a:cubicBezTo>
                <a:cubicBezTo>
                  <a:pt x="829" y="97"/>
                  <a:pt x="829" y="97"/>
                  <a:pt x="829" y="97"/>
                </a:cubicBezTo>
                <a:cubicBezTo>
                  <a:pt x="818" y="97"/>
                  <a:pt x="818" y="97"/>
                  <a:pt x="818" y="97"/>
                </a:cubicBezTo>
                <a:cubicBezTo>
                  <a:pt x="824" y="111"/>
                  <a:pt x="824" y="111"/>
                  <a:pt x="824" y="111"/>
                </a:cubicBezTo>
                <a:cubicBezTo>
                  <a:pt x="813" y="108"/>
                  <a:pt x="813" y="108"/>
                  <a:pt x="813" y="108"/>
                </a:cubicBezTo>
                <a:cubicBezTo>
                  <a:pt x="807" y="123"/>
                  <a:pt x="807" y="123"/>
                  <a:pt x="807" y="123"/>
                </a:cubicBezTo>
                <a:cubicBezTo>
                  <a:pt x="794" y="123"/>
                  <a:pt x="794" y="123"/>
                  <a:pt x="794" y="123"/>
                </a:cubicBezTo>
                <a:cubicBezTo>
                  <a:pt x="791" y="123"/>
                  <a:pt x="791" y="123"/>
                  <a:pt x="791" y="123"/>
                </a:cubicBezTo>
                <a:cubicBezTo>
                  <a:pt x="783" y="126"/>
                  <a:pt x="783" y="126"/>
                  <a:pt x="783" y="126"/>
                </a:cubicBezTo>
                <a:cubicBezTo>
                  <a:pt x="780" y="126"/>
                  <a:pt x="780" y="126"/>
                  <a:pt x="780" y="126"/>
                </a:cubicBezTo>
                <a:cubicBezTo>
                  <a:pt x="769" y="123"/>
                  <a:pt x="769" y="123"/>
                  <a:pt x="769" y="123"/>
                </a:cubicBezTo>
                <a:cubicBezTo>
                  <a:pt x="767" y="123"/>
                  <a:pt x="767" y="123"/>
                  <a:pt x="767" y="123"/>
                </a:cubicBezTo>
                <a:cubicBezTo>
                  <a:pt x="767" y="117"/>
                  <a:pt x="767" y="117"/>
                  <a:pt x="767" y="117"/>
                </a:cubicBezTo>
                <a:cubicBezTo>
                  <a:pt x="769" y="111"/>
                  <a:pt x="769" y="111"/>
                  <a:pt x="769" y="111"/>
                </a:cubicBezTo>
                <a:cubicBezTo>
                  <a:pt x="769" y="109"/>
                  <a:pt x="769" y="109"/>
                  <a:pt x="769" y="109"/>
                </a:cubicBezTo>
                <a:cubicBezTo>
                  <a:pt x="764" y="109"/>
                  <a:pt x="764" y="109"/>
                  <a:pt x="764" y="109"/>
                </a:cubicBezTo>
                <a:cubicBezTo>
                  <a:pt x="761" y="114"/>
                  <a:pt x="761" y="114"/>
                  <a:pt x="761" y="114"/>
                </a:cubicBezTo>
                <a:cubicBezTo>
                  <a:pt x="767" y="111"/>
                  <a:pt x="767" y="111"/>
                  <a:pt x="767" y="111"/>
                </a:cubicBezTo>
                <a:cubicBezTo>
                  <a:pt x="767" y="117"/>
                  <a:pt x="767" y="117"/>
                  <a:pt x="767" y="117"/>
                </a:cubicBezTo>
                <a:cubicBezTo>
                  <a:pt x="767" y="111"/>
                  <a:pt x="767" y="111"/>
                  <a:pt x="767" y="111"/>
                </a:cubicBezTo>
                <a:cubicBezTo>
                  <a:pt x="761" y="114"/>
                  <a:pt x="761" y="114"/>
                  <a:pt x="761" y="114"/>
                </a:cubicBezTo>
                <a:cubicBezTo>
                  <a:pt x="761" y="117"/>
                  <a:pt x="761" y="117"/>
                  <a:pt x="761" y="117"/>
                </a:cubicBezTo>
                <a:cubicBezTo>
                  <a:pt x="761" y="120"/>
                  <a:pt x="761" y="120"/>
                  <a:pt x="761" y="120"/>
                </a:cubicBezTo>
                <a:cubicBezTo>
                  <a:pt x="761" y="126"/>
                  <a:pt x="761" y="126"/>
                  <a:pt x="761" y="126"/>
                </a:cubicBezTo>
                <a:cubicBezTo>
                  <a:pt x="750" y="126"/>
                  <a:pt x="750" y="126"/>
                  <a:pt x="750" y="126"/>
                </a:cubicBezTo>
                <a:cubicBezTo>
                  <a:pt x="748" y="131"/>
                  <a:pt x="748" y="131"/>
                  <a:pt x="748" y="131"/>
                </a:cubicBezTo>
                <a:cubicBezTo>
                  <a:pt x="756" y="129"/>
                  <a:pt x="756" y="129"/>
                  <a:pt x="756" y="129"/>
                </a:cubicBezTo>
                <a:cubicBezTo>
                  <a:pt x="748" y="131"/>
                  <a:pt x="748" y="131"/>
                  <a:pt x="748" y="131"/>
                </a:cubicBezTo>
                <a:cubicBezTo>
                  <a:pt x="742" y="131"/>
                  <a:pt x="742" y="131"/>
                  <a:pt x="742" y="131"/>
                </a:cubicBezTo>
                <a:cubicBezTo>
                  <a:pt x="742" y="137"/>
                  <a:pt x="742" y="137"/>
                  <a:pt x="742" y="137"/>
                </a:cubicBezTo>
                <a:cubicBezTo>
                  <a:pt x="748" y="138"/>
                  <a:pt x="748" y="138"/>
                  <a:pt x="748" y="138"/>
                </a:cubicBezTo>
                <a:cubicBezTo>
                  <a:pt x="742" y="137"/>
                  <a:pt x="742" y="137"/>
                  <a:pt x="742" y="137"/>
                </a:cubicBezTo>
                <a:cubicBezTo>
                  <a:pt x="734" y="137"/>
                  <a:pt x="734" y="137"/>
                  <a:pt x="734" y="137"/>
                </a:cubicBezTo>
                <a:cubicBezTo>
                  <a:pt x="732" y="140"/>
                  <a:pt x="732" y="140"/>
                  <a:pt x="732" y="140"/>
                </a:cubicBezTo>
                <a:cubicBezTo>
                  <a:pt x="729" y="143"/>
                  <a:pt x="729" y="143"/>
                  <a:pt x="729" y="143"/>
                </a:cubicBezTo>
                <a:cubicBezTo>
                  <a:pt x="720" y="146"/>
                  <a:pt x="720" y="146"/>
                  <a:pt x="720" y="146"/>
                </a:cubicBezTo>
                <a:cubicBezTo>
                  <a:pt x="706" y="146"/>
                  <a:pt x="706" y="146"/>
                  <a:pt x="706" y="146"/>
                </a:cubicBezTo>
                <a:cubicBezTo>
                  <a:pt x="709" y="151"/>
                  <a:pt x="709" y="151"/>
                  <a:pt x="709" y="151"/>
                </a:cubicBezTo>
                <a:cubicBezTo>
                  <a:pt x="715" y="151"/>
                  <a:pt x="715" y="151"/>
                  <a:pt x="715" y="151"/>
                </a:cubicBezTo>
                <a:cubicBezTo>
                  <a:pt x="716" y="152"/>
                  <a:pt x="725" y="159"/>
                  <a:pt x="725" y="163"/>
                </a:cubicBezTo>
                <a:cubicBezTo>
                  <a:pt x="725" y="163"/>
                  <a:pt x="725" y="163"/>
                  <a:pt x="725" y="163"/>
                </a:cubicBezTo>
                <a:cubicBezTo>
                  <a:pt x="725" y="159"/>
                  <a:pt x="716" y="152"/>
                  <a:pt x="715" y="151"/>
                </a:cubicBezTo>
                <a:cubicBezTo>
                  <a:pt x="720" y="160"/>
                  <a:pt x="720" y="160"/>
                  <a:pt x="720" y="160"/>
                </a:cubicBezTo>
                <a:cubicBezTo>
                  <a:pt x="720" y="166"/>
                  <a:pt x="720" y="166"/>
                  <a:pt x="720" y="166"/>
                </a:cubicBezTo>
                <a:cubicBezTo>
                  <a:pt x="720" y="166"/>
                  <a:pt x="720" y="166"/>
                  <a:pt x="720" y="166"/>
                </a:cubicBezTo>
                <a:cubicBezTo>
                  <a:pt x="720" y="168"/>
                  <a:pt x="720" y="168"/>
                  <a:pt x="720" y="168"/>
                </a:cubicBezTo>
                <a:cubicBezTo>
                  <a:pt x="720" y="168"/>
                  <a:pt x="720" y="168"/>
                  <a:pt x="720" y="168"/>
                </a:cubicBezTo>
                <a:cubicBezTo>
                  <a:pt x="690" y="168"/>
                  <a:pt x="690" y="168"/>
                  <a:pt x="690" y="168"/>
                </a:cubicBezTo>
                <a:cubicBezTo>
                  <a:pt x="690" y="181"/>
                  <a:pt x="686" y="187"/>
                  <a:pt x="690" y="191"/>
                </a:cubicBezTo>
                <a:cubicBezTo>
                  <a:pt x="690" y="191"/>
                  <a:pt x="690" y="191"/>
                  <a:pt x="690" y="191"/>
                </a:cubicBezTo>
                <a:cubicBezTo>
                  <a:pt x="690" y="194"/>
                  <a:pt x="690" y="194"/>
                  <a:pt x="690" y="194"/>
                </a:cubicBezTo>
                <a:cubicBezTo>
                  <a:pt x="696" y="194"/>
                  <a:pt x="696" y="194"/>
                  <a:pt x="696" y="194"/>
                </a:cubicBezTo>
                <a:cubicBezTo>
                  <a:pt x="698" y="195"/>
                  <a:pt x="698" y="195"/>
                  <a:pt x="698" y="195"/>
                </a:cubicBezTo>
                <a:cubicBezTo>
                  <a:pt x="719" y="195"/>
                  <a:pt x="719" y="195"/>
                  <a:pt x="719" y="195"/>
                </a:cubicBezTo>
                <a:cubicBezTo>
                  <a:pt x="725" y="184"/>
                  <a:pt x="722" y="178"/>
                  <a:pt x="736" y="177"/>
                </a:cubicBezTo>
                <a:cubicBezTo>
                  <a:pt x="739" y="168"/>
                  <a:pt x="739" y="168"/>
                  <a:pt x="739" y="168"/>
                </a:cubicBezTo>
                <a:cubicBezTo>
                  <a:pt x="748" y="168"/>
                  <a:pt x="748" y="168"/>
                  <a:pt x="748" y="168"/>
                </a:cubicBezTo>
                <a:cubicBezTo>
                  <a:pt x="753" y="168"/>
                  <a:pt x="753" y="168"/>
                  <a:pt x="753" y="168"/>
                </a:cubicBezTo>
                <a:cubicBezTo>
                  <a:pt x="751" y="157"/>
                  <a:pt x="751" y="157"/>
                  <a:pt x="751" y="157"/>
                </a:cubicBezTo>
                <a:cubicBezTo>
                  <a:pt x="753" y="168"/>
                  <a:pt x="753" y="168"/>
                  <a:pt x="753" y="168"/>
                </a:cubicBezTo>
                <a:cubicBezTo>
                  <a:pt x="758" y="166"/>
                  <a:pt x="758" y="166"/>
                  <a:pt x="758" y="166"/>
                </a:cubicBezTo>
                <a:cubicBezTo>
                  <a:pt x="756" y="160"/>
                  <a:pt x="756" y="160"/>
                  <a:pt x="756" y="160"/>
                </a:cubicBezTo>
                <a:cubicBezTo>
                  <a:pt x="756" y="160"/>
                  <a:pt x="756" y="160"/>
                  <a:pt x="756" y="160"/>
                </a:cubicBezTo>
                <a:cubicBezTo>
                  <a:pt x="758" y="166"/>
                  <a:pt x="758" y="166"/>
                  <a:pt x="758" y="166"/>
                </a:cubicBezTo>
                <a:cubicBezTo>
                  <a:pt x="767" y="166"/>
                  <a:pt x="767" y="166"/>
                  <a:pt x="767" y="166"/>
                </a:cubicBezTo>
                <a:cubicBezTo>
                  <a:pt x="777" y="177"/>
                  <a:pt x="777" y="177"/>
                  <a:pt x="777" y="177"/>
                </a:cubicBezTo>
                <a:cubicBezTo>
                  <a:pt x="786" y="180"/>
                  <a:pt x="786" y="180"/>
                  <a:pt x="786" y="180"/>
                </a:cubicBezTo>
                <a:cubicBezTo>
                  <a:pt x="791" y="183"/>
                  <a:pt x="791" y="183"/>
                  <a:pt x="791" y="183"/>
                </a:cubicBezTo>
                <a:cubicBezTo>
                  <a:pt x="794" y="180"/>
                  <a:pt x="794" y="180"/>
                  <a:pt x="794" y="180"/>
                </a:cubicBezTo>
                <a:cubicBezTo>
                  <a:pt x="796" y="180"/>
                  <a:pt x="796" y="180"/>
                  <a:pt x="796" y="180"/>
                </a:cubicBezTo>
                <a:cubicBezTo>
                  <a:pt x="791" y="177"/>
                  <a:pt x="791" y="177"/>
                  <a:pt x="791" y="177"/>
                </a:cubicBezTo>
                <a:cubicBezTo>
                  <a:pt x="788" y="177"/>
                  <a:pt x="788" y="177"/>
                  <a:pt x="788" y="177"/>
                </a:cubicBezTo>
                <a:cubicBezTo>
                  <a:pt x="773" y="161"/>
                  <a:pt x="773" y="161"/>
                  <a:pt x="773" y="161"/>
                </a:cubicBezTo>
                <a:cubicBezTo>
                  <a:pt x="780" y="160"/>
                  <a:pt x="780" y="160"/>
                  <a:pt x="780" y="160"/>
                </a:cubicBezTo>
                <a:cubicBezTo>
                  <a:pt x="786" y="160"/>
                  <a:pt x="786" y="160"/>
                  <a:pt x="786" y="160"/>
                </a:cubicBezTo>
                <a:cubicBezTo>
                  <a:pt x="791" y="168"/>
                  <a:pt x="791" y="168"/>
                  <a:pt x="791" y="168"/>
                </a:cubicBezTo>
                <a:cubicBezTo>
                  <a:pt x="799" y="171"/>
                  <a:pt x="799" y="171"/>
                  <a:pt x="799" y="171"/>
                </a:cubicBezTo>
                <a:cubicBezTo>
                  <a:pt x="802" y="174"/>
                  <a:pt x="802" y="174"/>
                  <a:pt x="802" y="174"/>
                </a:cubicBezTo>
                <a:cubicBezTo>
                  <a:pt x="805" y="177"/>
                  <a:pt x="805" y="177"/>
                  <a:pt x="805" y="177"/>
                </a:cubicBezTo>
                <a:cubicBezTo>
                  <a:pt x="805" y="183"/>
                  <a:pt x="805" y="183"/>
                  <a:pt x="805" y="183"/>
                </a:cubicBezTo>
                <a:cubicBezTo>
                  <a:pt x="815" y="189"/>
                  <a:pt x="815" y="189"/>
                  <a:pt x="815" y="189"/>
                </a:cubicBezTo>
                <a:cubicBezTo>
                  <a:pt x="815" y="180"/>
                  <a:pt x="815" y="180"/>
                  <a:pt x="815" y="180"/>
                </a:cubicBezTo>
                <a:cubicBezTo>
                  <a:pt x="824" y="180"/>
                  <a:pt x="824" y="180"/>
                  <a:pt x="824" y="180"/>
                </a:cubicBezTo>
                <a:cubicBezTo>
                  <a:pt x="826" y="180"/>
                  <a:pt x="826" y="180"/>
                  <a:pt x="826" y="180"/>
                </a:cubicBezTo>
                <a:cubicBezTo>
                  <a:pt x="837" y="171"/>
                  <a:pt x="837" y="171"/>
                  <a:pt x="837" y="171"/>
                </a:cubicBezTo>
                <a:cubicBezTo>
                  <a:pt x="843" y="163"/>
                  <a:pt x="843" y="163"/>
                  <a:pt x="843" y="163"/>
                </a:cubicBezTo>
                <a:cubicBezTo>
                  <a:pt x="845" y="160"/>
                  <a:pt x="845" y="160"/>
                  <a:pt x="845" y="160"/>
                </a:cubicBezTo>
                <a:cubicBezTo>
                  <a:pt x="851" y="157"/>
                  <a:pt x="851" y="157"/>
                  <a:pt x="851" y="157"/>
                </a:cubicBezTo>
                <a:cubicBezTo>
                  <a:pt x="854" y="154"/>
                  <a:pt x="854" y="154"/>
                  <a:pt x="854" y="154"/>
                </a:cubicBezTo>
                <a:cubicBezTo>
                  <a:pt x="851" y="157"/>
                  <a:pt x="851" y="157"/>
                  <a:pt x="851" y="157"/>
                </a:cubicBezTo>
                <a:cubicBezTo>
                  <a:pt x="845" y="160"/>
                  <a:pt x="845" y="160"/>
                  <a:pt x="845" y="160"/>
                </a:cubicBezTo>
                <a:cubicBezTo>
                  <a:pt x="843" y="163"/>
                  <a:pt x="843" y="163"/>
                  <a:pt x="843" y="163"/>
                </a:cubicBezTo>
                <a:cubicBezTo>
                  <a:pt x="845" y="160"/>
                  <a:pt x="845" y="160"/>
                  <a:pt x="845" y="160"/>
                </a:cubicBezTo>
                <a:cubicBezTo>
                  <a:pt x="851" y="157"/>
                  <a:pt x="851" y="157"/>
                  <a:pt x="851" y="157"/>
                </a:cubicBezTo>
                <a:cubicBezTo>
                  <a:pt x="854" y="154"/>
                  <a:pt x="854" y="154"/>
                  <a:pt x="854" y="154"/>
                </a:cubicBezTo>
                <a:cubicBezTo>
                  <a:pt x="859" y="157"/>
                  <a:pt x="859" y="157"/>
                  <a:pt x="859" y="157"/>
                </a:cubicBezTo>
                <a:cubicBezTo>
                  <a:pt x="864" y="157"/>
                  <a:pt x="864" y="157"/>
                  <a:pt x="864" y="157"/>
                </a:cubicBezTo>
                <a:cubicBezTo>
                  <a:pt x="867" y="157"/>
                  <a:pt x="867" y="157"/>
                  <a:pt x="867" y="157"/>
                </a:cubicBezTo>
                <a:cubicBezTo>
                  <a:pt x="881" y="154"/>
                  <a:pt x="881" y="154"/>
                  <a:pt x="881" y="154"/>
                </a:cubicBezTo>
                <a:cubicBezTo>
                  <a:pt x="877" y="165"/>
                  <a:pt x="877" y="165"/>
                  <a:pt x="877" y="165"/>
                </a:cubicBezTo>
                <a:cubicBezTo>
                  <a:pt x="889" y="168"/>
                  <a:pt x="889" y="168"/>
                  <a:pt x="889" y="168"/>
                </a:cubicBezTo>
                <a:cubicBezTo>
                  <a:pt x="911" y="172"/>
                  <a:pt x="911" y="172"/>
                  <a:pt x="911" y="172"/>
                </a:cubicBezTo>
                <a:cubicBezTo>
                  <a:pt x="911" y="172"/>
                  <a:pt x="911" y="172"/>
                  <a:pt x="911" y="172"/>
                </a:cubicBezTo>
                <a:cubicBezTo>
                  <a:pt x="889" y="168"/>
                  <a:pt x="889" y="168"/>
                  <a:pt x="889" y="168"/>
                </a:cubicBezTo>
                <a:cubicBezTo>
                  <a:pt x="894" y="175"/>
                  <a:pt x="894" y="175"/>
                  <a:pt x="894" y="175"/>
                </a:cubicBezTo>
                <a:cubicBezTo>
                  <a:pt x="892" y="180"/>
                  <a:pt x="892" y="180"/>
                  <a:pt x="892" y="180"/>
                </a:cubicBezTo>
                <a:cubicBezTo>
                  <a:pt x="854" y="180"/>
                  <a:pt x="854" y="180"/>
                  <a:pt x="854" y="180"/>
                </a:cubicBezTo>
                <a:cubicBezTo>
                  <a:pt x="837" y="183"/>
                  <a:pt x="837" y="183"/>
                  <a:pt x="837" y="183"/>
                </a:cubicBezTo>
                <a:cubicBezTo>
                  <a:pt x="839" y="179"/>
                  <a:pt x="839" y="179"/>
                  <a:pt x="839" y="179"/>
                </a:cubicBezTo>
                <a:cubicBezTo>
                  <a:pt x="837" y="171"/>
                  <a:pt x="837" y="171"/>
                  <a:pt x="837" y="171"/>
                </a:cubicBezTo>
                <a:cubicBezTo>
                  <a:pt x="826" y="180"/>
                  <a:pt x="826" y="180"/>
                  <a:pt x="826" y="180"/>
                </a:cubicBezTo>
                <a:cubicBezTo>
                  <a:pt x="832" y="180"/>
                  <a:pt x="832" y="180"/>
                  <a:pt x="832" y="180"/>
                </a:cubicBezTo>
                <a:cubicBezTo>
                  <a:pt x="834" y="188"/>
                  <a:pt x="834" y="188"/>
                  <a:pt x="834" y="188"/>
                </a:cubicBezTo>
                <a:cubicBezTo>
                  <a:pt x="837" y="194"/>
                  <a:pt x="837" y="194"/>
                  <a:pt x="837" y="194"/>
                </a:cubicBezTo>
                <a:cubicBezTo>
                  <a:pt x="838" y="195"/>
                  <a:pt x="838" y="195"/>
                  <a:pt x="838" y="195"/>
                </a:cubicBezTo>
                <a:cubicBezTo>
                  <a:pt x="837" y="194"/>
                  <a:pt x="837" y="194"/>
                  <a:pt x="837" y="194"/>
                </a:cubicBezTo>
                <a:cubicBezTo>
                  <a:pt x="834" y="188"/>
                  <a:pt x="834" y="188"/>
                  <a:pt x="834" y="188"/>
                </a:cubicBezTo>
                <a:cubicBezTo>
                  <a:pt x="837" y="194"/>
                  <a:pt x="837" y="194"/>
                  <a:pt x="837" y="194"/>
                </a:cubicBezTo>
                <a:cubicBezTo>
                  <a:pt x="838" y="195"/>
                  <a:pt x="838" y="195"/>
                  <a:pt x="838" y="195"/>
                </a:cubicBezTo>
                <a:cubicBezTo>
                  <a:pt x="913" y="195"/>
                  <a:pt x="913" y="195"/>
                  <a:pt x="913" y="195"/>
                </a:cubicBezTo>
                <a:cubicBezTo>
                  <a:pt x="913" y="191"/>
                  <a:pt x="913" y="191"/>
                  <a:pt x="913" y="191"/>
                </a:cubicBezTo>
                <a:cubicBezTo>
                  <a:pt x="908" y="191"/>
                  <a:pt x="908" y="191"/>
                  <a:pt x="908" y="191"/>
                </a:cubicBezTo>
                <a:cubicBezTo>
                  <a:pt x="913" y="191"/>
                  <a:pt x="913" y="191"/>
                  <a:pt x="913" y="191"/>
                </a:cubicBezTo>
                <a:cubicBezTo>
                  <a:pt x="913" y="195"/>
                  <a:pt x="913" y="195"/>
                  <a:pt x="913" y="195"/>
                </a:cubicBezTo>
                <a:cubicBezTo>
                  <a:pt x="929" y="195"/>
                  <a:pt x="929" y="195"/>
                  <a:pt x="929" y="195"/>
                </a:cubicBezTo>
                <a:cubicBezTo>
                  <a:pt x="928" y="195"/>
                  <a:pt x="928" y="194"/>
                  <a:pt x="927" y="194"/>
                </a:cubicBezTo>
                <a:cubicBezTo>
                  <a:pt x="927" y="194"/>
                  <a:pt x="927" y="194"/>
                  <a:pt x="927" y="194"/>
                </a:cubicBezTo>
                <a:cubicBezTo>
                  <a:pt x="926" y="183"/>
                  <a:pt x="926" y="183"/>
                  <a:pt x="926" y="183"/>
                </a:cubicBezTo>
                <a:cubicBezTo>
                  <a:pt x="916" y="168"/>
                  <a:pt x="916" y="168"/>
                  <a:pt x="916" y="168"/>
                </a:cubicBezTo>
                <a:cubicBezTo>
                  <a:pt x="916" y="160"/>
                  <a:pt x="916" y="160"/>
                  <a:pt x="916" y="160"/>
                </a:cubicBezTo>
                <a:cubicBezTo>
                  <a:pt x="940" y="154"/>
                  <a:pt x="940" y="154"/>
                  <a:pt x="940" y="154"/>
                </a:cubicBezTo>
                <a:cubicBezTo>
                  <a:pt x="944" y="157"/>
                  <a:pt x="944" y="157"/>
                  <a:pt x="944" y="157"/>
                </a:cubicBezTo>
                <a:cubicBezTo>
                  <a:pt x="940" y="154"/>
                  <a:pt x="940" y="154"/>
                  <a:pt x="940" y="154"/>
                </a:cubicBezTo>
                <a:cubicBezTo>
                  <a:pt x="940" y="159"/>
                  <a:pt x="940" y="159"/>
                  <a:pt x="940" y="159"/>
                </a:cubicBezTo>
                <a:cubicBezTo>
                  <a:pt x="940" y="160"/>
                  <a:pt x="940" y="160"/>
                  <a:pt x="940" y="160"/>
                </a:cubicBezTo>
                <a:cubicBezTo>
                  <a:pt x="940" y="160"/>
                  <a:pt x="940" y="160"/>
                  <a:pt x="940" y="160"/>
                </a:cubicBezTo>
                <a:cubicBezTo>
                  <a:pt x="940" y="160"/>
                  <a:pt x="940" y="160"/>
                  <a:pt x="940" y="160"/>
                </a:cubicBezTo>
                <a:cubicBezTo>
                  <a:pt x="940" y="160"/>
                  <a:pt x="940" y="160"/>
                  <a:pt x="940" y="160"/>
                </a:cubicBezTo>
                <a:cubicBezTo>
                  <a:pt x="931" y="162"/>
                  <a:pt x="933" y="160"/>
                  <a:pt x="932" y="171"/>
                </a:cubicBezTo>
                <a:cubicBezTo>
                  <a:pt x="940" y="174"/>
                  <a:pt x="940" y="174"/>
                  <a:pt x="940" y="174"/>
                </a:cubicBezTo>
                <a:cubicBezTo>
                  <a:pt x="936" y="164"/>
                  <a:pt x="936" y="164"/>
                  <a:pt x="936" y="164"/>
                </a:cubicBezTo>
                <a:cubicBezTo>
                  <a:pt x="940" y="174"/>
                  <a:pt x="940" y="174"/>
                  <a:pt x="940" y="174"/>
                </a:cubicBezTo>
                <a:cubicBezTo>
                  <a:pt x="943" y="174"/>
                  <a:pt x="943" y="174"/>
                  <a:pt x="943" y="174"/>
                </a:cubicBezTo>
                <a:cubicBezTo>
                  <a:pt x="946" y="174"/>
                  <a:pt x="946" y="174"/>
                  <a:pt x="946" y="174"/>
                </a:cubicBezTo>
                <a:cubicBezTo>
                  <a:pt x="949" y="177"/>
                  <a:pt x="949" y="177"/>
                  <a:pt x="949" y="177"/>
                </a:cubicBezTo>
                <a:cubicBezTo>
                  <a:pt x="946" y="174"/>
                  <a:pt x="946" y="174"/>
                  <a:pt x="946" y="174"/>
                </a:cubicBezTo>
                <a:cubicBezTo>
                  <a:pt x="949" y="177"/>
                  <a:pt x="949" y="177"/>
                  <a:pt x="949" y="177"/>
                </a:cubicBezTo>
                <a:cubicBezTo>
                  <a:pt x="957" y="177"/>
                  <a:pt x="957" y="177"/>
                  <a:pt x="957" y="177"/>
                </a:cubicBezTo>
                <a:cubicBezTo>
                  <a:pt x="949" y="177"/>
                  <a:pt x="949" y="177"/>
                  <a:pt x="949" y="177"/>
                </a:cubicBezTo>
                <a:cubicBezTo>
                  <a:pt x="946" y="174"/>
                  <a:pt x="946" y="174"/>
                  <a:pt x="946" y="174"/>
                </a:cubicBezTo>
                <a:cubicBezTo>
                  <a:pt x="943" y="174"/>
                  <a:pt x="943" y="174"/>
                  <a:pt x="943" y="174"/>
                </a:cubicBezTo>
                <a:cubicBezTo>
                  <a:pt x="946" y="180"/>
                  <a:pt x="946" y="180"/>
                  <a:pt x="946" y="180"/>
                </a:cubicBezTo>
                <a:cubicBezTo>
                  <a:pt x="940" y="180"/>
                  <a:pt x="940" y="180"/>
                  <a:pt x="940" y="180"/>
                </a:cubicBezTo>
                <a:cubicBezTo>
                  <a:pt x="944" y="195"/>
                  <a:pt x="944" y="195"/>
                  <a:pt x="944" y="195"/>
                </a:cubicBezTo>
                <a:cubicBezTo>
                  <a:pt x="946" y="195"/>
                  <a:pt x="946" y="195"/>
                  <a:pt x="946" y="195"/>
                </a:cubicBezTo>
                <a:cubicBezTo>
                  <a:pt x="946" y="185"/>
                  <a:pt x="946" y="185"/>
                  <a:pt x="946" y="185"/>
                </a:cubicBezTo>
                <a:cubicBezTo>
                  <a:pt x="946" y="183"/>
                  <a:pt x="946" y="183"/>
                  <a:pt x="946" y="183"/>
                </a:cubicBezTo>
                <a:cubicBezTo>
                  <a:pt x="946" y="185"/>
                  <a:pt x="946" y="185"/>
                  <a:pt x="946" y="185"/>
                </a:cubicBezTo>
                <a:cubicBezTo>
                  <a:pt x="946" y="183"/>
                  <a:pt x="946" y="183"/>
                  <a:pt x="946" y="183"/>
                </a:cubicBezTo>
                <a:cubicBezTo>
                  <a:pt x="946" y="185"/>
                  <a:pt x="946" y="185"/>
                  <a:pt x="946" y="185"/>
                </a:cubicBezTo>
                <a:cubicBezTo>
                  <a:pt x="946" y="195"/>
                  <a:pt x="946" y="195"/>
                  <a:pt x="946" y="195"/>
                </a:cubicBezTo>
                <a:cubicBezTo>
                  <a:pt x="968" y="195"/>
                  <a:pt x="968" y="195"/>
                  <a:pt x="968" y="195"/>
                </a:cubicBezTo>
                <a:cubicBezTo>
                  <a:pt x="968" y="168"/>
                  <a:pt x="968" y="168"/>
                  <a:pt x="968" y="168"/>
                </a:cubicBezTo>
                <a:cubicBezTo>
                  <a:pt x="962" y="169"/>
                  <a:pt x="962" y="169"/>
                  <a:pt x="962" y="169"/>
                </a:cubicBezTo>
                <a:cubicBezTo>
                  <a:pt x="965" y="157"/>
                  <a:pt x="965" y="157"/>
                  <a:pt x="965" y="157"/>
                </a:cubicBezTo>
                <a:cubicBezTo>
                  <a:pt x="952" y="166"/>
                  <a:pt x="952" y="166"/>
                  <a:pt x="952" y="166"/>
                </a:cubicBezTo>
                <a:cubicBezTo>
                  <a:pt x="965" y="157"/>
                  <a:pt x="965" y="157"/>
                  <a:pt x="965" y="157"/>
                </a:cubicBezTo>
                <a:cubicBezTo>
                  <a:pt x="968" y="156"/>
                  <a:pt x="968" y="156"/>
                  <a:pt x="968" y="156"/>
                </a:cubicBezTo>
                <a:cubicBezTo>
                  <a:pt x="968" y="63"/>
                  <a:pt x="968" y="63"/>
                  <a:pt x="968" y="63"/>
                </a:cubicBezTo>
                <a:cubicBezTo>
                  <a:pt x="965" y="63"/>
                  <a:pt x="965" y="63"/>
                  <a:pt x="965" y="63"/>
                </a:cubicBezTo>
                <a:cubicBezTo>
                  <a:pt x="949" y="63"/>
                  <a:pt x="949" y="63"/>
                  <a:pt x="949" y="63"/>
                </a:cubicBezTo>
                <a:cubicBezTo>
                  <a:pt x="927" y="63"/>
                  <a:pt x="927" y="63"/>
                  <a:pt x="927" y="63"/>
                </a:cubicBezTo>
                <a:cubicBezTo>
                  <a:pt x="927" y="57"/>
                  <a:pt x="927" y="57"/>
                  <a:pt x="927" y="57"/>
                </a:cubicBezTo>
                <a:cubicBezTo>
                  <a:pt x="921" y="57"/>
                  <a:pt x="921" y="57"/>
                  <a:pt x="921" y="57"/>
                </a:cubicBezTo>
                <a:cubicBezTo>
                  <a:pt x="922" y="60"/>
                  <a:pt x="923" y="61"/>
                  <a:pt x="923" y="62"/>
                </a:cubicBezTo>
                <a:cubicBezTo>
                  <a:pt x="924" y="63"/>
                  <a:pt x="925" y="64"/>
                  <a:pt x="927" y="66"/>
                </a:cubicBezTo>
                <a:cubicBezTo>
                  <a:pt x="924" y="66"/>
                  <a:pt x="924" y="66"/>
                  <a:pt x="924" y="66"/>
                </a:cubicBezTo>
                <a:cubicBezTo>
                  <a:pt x="924" y="66"/>
                  <a:pt x="924" y="66"/>
                  <a:pt x="924" y="66"/>
                </a:cubicBezTo>
                <a:cubicBezTo>
                  <a:pt x="911" y="69"/>
                  <a:pt x="911" y="69"/>
                  <a:pt x="911" y="69"/>
                </a:cubicBezTo>
                <a:cubicBezTo>
                  <a:pt x="911" y="63"/>
                  <a:pt x="911" y="63"/>
                  <a:pt x="911" y="63"/>
                </a:cubicBezTo>
                <a:cubicBezTo>
                  <a:pt x="908" y="69"/>
                  <a:pt x="908" y="69"/>
                  <a:pt x="908" y="69"/>
                </a:cubicBezTo>
                <a:cubicBezTo>
                  <a:pt x="908" y="69"/>
                  <a:pt x="908" y="69"/>
                  <a:pt x="908" y="69"/>
                </a:cubicBezTo>
                <a:cubicBezTo>
                  <a:pt x="911" y="63"/>
                  <a:pt x="911" y="63"/>
                  <a:pt x="911" y="63"/>
                </a:cubicBezTo>
                <a:cubicBezTo>
                  <a:pt x="905" y="63"/>
                  <a:pt x="905" y="63"/>
                  <a:pt x="905" y="63"/>
                </a:cubicBezTo>
                <a:cubicBezTo>
                  <a:pt x="905" y="72"/>
                  <a:pt x="905" y="72"/>
                  <a:pt x="905" y="72"/>
                </a:cubicBezTo>
                <a:cubicBezTo>
                  <a:pt x="894" y="72"/>
                  <a:pt x="894" y="72"/>
                  <a:pt x="894" y="72"/>
                </a:cubicBezTo>
                <a:cubicBezTo>
                  <a:pt x="894" y="72"/>
                  <a:pt x="894" y="72"/>
                  <a:pt x="894" y="72"/>
                </a:cubicBezTo>
                <a:cubicBezTo>
                  <a:pt x="892" y="72"/>
                  <a:pt x="892" y="72"/>
                  <a:pt x="892" y="72"/>
                </a:cubicBezTo>
                <a:cubicBezTo>
                  <a:pt x="867" y="72"/>
                  <a:pt x="867" y="72"/>
                  <a:pt x="867" y="72"/>
                </a:cubicBezTo>
                <a:cubicBezTo>
                  <a:pt x="864" y="74"/>
                  <a:pt x="864" y="74"/>
                  <a:pt x="864" y="74"/>
                </a:cubicBezTo>
                <a:cubicBezTo>
                  <a:pt x="867" y="72"/>
                  <a:pt x="867" y="72"/>
                  <a:pt x="867" y="72"/>
                </a:cubicBezTo>
                <a:cubicBezTo>
                  <a:pt x="855" y="70"/>
                  <a:pt x="855" y="70"/>
                  <a:pt x="855" y="70"/>
                </a:cubicBezTo>
                <a:cubicBezTo>
                  <a:pt x="867" y="72"/>
                  <a:pt x="867" y="72"/>
                  <a:pt x="867" y="72"/>
                </a:cubicBezTo>
                <a:cubicBezTo>
                  <a:pt x="892" y="72"/>
                  <a:pt x="892" y="72"/>
                  <a:pt x="892" y="72"/>
                </a:cubicBezTo>
                <a:cubicBezTo>
                  <a:pt x="878" y="63"/>
                  <a:pt x="878" y="63"/>
                  <a:pt x="878" y="63"/>
                </a:cubicBezTo>
                <a:cubicBezTo>
                  <a:pt x="873" y="60"/>
                  <a:pt x="873" y="60"/>
                  <a:pt x="873" y="60"/>
                </a:cubicBezTo>
                <a:cubicBezTo>
                  <a:pt x="853" y="60"/>
                  <a:pt x="850" y="54"/>
                  <a:pt x="832" y="54"/>
                </a:cubicBezTo>
                <a:moveTo>
                  <a:pt x="633" y="49"/>
                </a:moveTo>
                <a:cubicBezTo>
                  <a:pt x="625" y="52"/>
                  <a:pt x="625" y="52"/>
                  <a:pt x="625" y="52"/>
                </a:cubicBezTo>
                <a:cubicBezTo>
                  <a:pt x="636" y="54"/>
                  <a:pt x="636" y="54"/>
                  <a:pt x="636" y="54"/>
                </a:cubicBezTo>
                <a:cubicBezTo>
                  <a:pt x="633" y="49"/>
                  <a:pt x="633" y="49"/>
                  <a:pt x="633" y="49"/>
                </a:cubicBezTo>
                <a:moveTo>
                  <a:pt x="957" y="40"/>
                </a:moveTo>
                <a:cubicBezTo>
                  <a:pt x="954" y="43"/>
                  <a:pt x="954" y="43"/>
                  <a:pt x="954" y="43"/>
                </a:cubicBezTo>
                <a:cubicBezTo>
                  <a:pt x="957" y="43"/>
                  <a:pt x="957" y="43"/>
                  <a:pt x="957" y="43"/>
                </a:cubicBezTo>
                <a:cubicBezTo>
                  <a:pt x="957" y="40"/>
                  <a:pt x="957" y="40"/>
                  <a:pt x="957" y="40"/>
                </a:cubicBezTo>
                <a:moveTo>
                  <a:pt x="943" y="43"/>
                </a:moveTo>
                <a:cubicBezTo>
                  <a:pt x="943" y="43"/>
                  <a:pt x="943" y="43"/>
                  <a:pt x="943" y="43"/>
                </a:cubicBezTo>
                <a:moveTo>
                  <a:pt x="957" y="34"/>
                </a:moveTo>
                <a:cubicBezTo>
                  <a:pt x="954" y="37"/>
                  <a:pt x="954" y="37"/>
                  <a:pt x="954" y="37"/>
                </a:cubicBezTo>
                <a:cubicBezTo>
                  <a:pt x="951" y="40"/>
                  <a:pt x="951" y="40"/>
                  <a:pt x="951" y="40"/>
                </a:cubicBezTo>
                <a:cubicBezTo>
                  <a:pt x="943" y="43"/>
                  <a:pt x="943" y="43"/>
                  <a:pt x="943" y="43"/>
                </a:cubicBezTo>
                <a:cubicBezTo>
                  <a:pt x="935" y="46"/>
                  <a:pt x="935" y="46"/>
                  <a:pt x="935" y="46"/>
                </a:cubicBezTo>
                <a:cubicBezTo>
                  <a:pt x="935" y="51"/>
                  <a:pt x="935" y="51"/>
                  <a:pt x="935" y="51"/>
                </a:cubicBezTo>
                <a:cubicBezTo>
                  <a:pt x="946" y="54"/>
                  <a:pt x="946" y="54"/>
                  <a:pt x="946" y="54"/>
                </a:cubicBezTo>
                <a:cubicBezTo>
                  <a:pt x="941" y="48"/>
                  <a:pt x="941" y="48"/>
                  <a:pt x="941" y="48"/>
                </a:cubicBezTo>
                <a:cubicBezTo>
                  <a:pt x="946" y="54"/>
                  <a:pt x="946" y="54"/>
                  <a:pt x="946" y="54"/>
                </a:cubicBezTo>
                <a:cubicBezTo>
                  <a:pt x="954" y="54"/>
                  <a:pt x="954" y="54"/>
                  <a:pt x="954" y="54"/>
                </a:cubicBezTo>
                <a:cubicBezTo>
                  <a:pt x="951" y="49"/>
                  <a:pt x="951" y="49"/>
                  <a:pt x="951" y="49"/>
                </a:cubicBezTo>
                <a:cubicBezTo>
                  <a:pt x="951" y="46"/>
                  <a:pt x="951" y="46"/>
                  <a:pt x="951" y="46"/>
                </a:cubicBezTo>
                <a:cubicBezTo>
                  <a:pt x="954" y="43"/>
                  <a:pt x="954" y="43"/>
                  <a:pt x="954" y="43"/>
                </a:cubicBezTo>
                <a:cubicBezTo>
                  <a:pt x="957" y="40"/>
                  <a:pt x="957" y="40"/>
                  <a:pt x="957" y="40"/>
                </a:cubicBezTo>
                <a:cubicBezTo>
                  <a:pt x="965" y="37"/>
                  <a:pt x="965" y="37"/>
                  <a:pt x="965" y="37"/>
                </a:cubicBezTo>
                <a:cubicBezTo>
                  <a:pt x="957" y="34"/>
                  <a:pt x="957" y="34"/>
                  <a:pt x="957" y="34"/>
                </a:cubicBezTo>
                <a:moveTo>
                  <a:pt x="957" y="34"/>
                </a:moveTo>
                <a:cubicBezTo>
                  <a:pt x="954" y="37"/>
                  <a:pt x="954" y="37"/>
                  <a:pt x="954" y="37"/>
                </a:cubicBezTo>
                <a:cubicBezTo>
                  <a:pt x="951" y="40"/>
                  <a:pt x="951" y="40"/>
                  <a:pt x="951" y="40"/>
                </a:cubicBezTo>
                <a:cubicBezTo>
                  <a:pt x="954" y="37"/>
                  <a:pt x="954" y="37"/>
                  <a:pt x="954" y="37"/>
                </a:cubicBezTo>
                <a:cubicBezTo>
                  <a:pt x="957" y="34"/>
                  <a:pt x="957" y="34"/>
                  <a:pt x="957" y="34"/>
                </a:cubicBezTo>
                <a:moveTo>
                  <a:pt x="968" y="32"/>
                </a:moveTo>
                <a:cubicBezTo>
                  <a:pt x="957" y="34"/>
                  <a:pt x="957" y="34"/>
                  <a:pt x="957" y="34"/>
                </a:cubicBezTo>
                <a:cubicBezTo>
                  <a:pt x="965" y="37"/>
                  <a:pt x="965" y="37"/>
                  <a:pt x="965" y="37"/>
                </a:cubicBezTo>
                <a:cubicBezTo>
                  <a:pt x="968" y="37"/>
                  <a:pt x="968" y="37"/>
                  <a:pt x="968" y="37"/>
                </a:cubicBezTo>
                <a:cubicBezTo>
                  <a:pt x="968" y="32"/>
                  <a:pt x="968" y="32"/>
                  <a:pt x="968" y="32"/>
                </a:cubicBezTo>
                <a:moveTo>
                  <a:pt x="642" y="23"/>
                </a:moveTo>
                <a:cubicBezTo>
                  <a:pt x="642" y="23"/>
                  <a:pt x="642" y="23"/>
                  <a:pt x="642" y="23"/>
                </a:cubicBezTo>
                <a:moveTo>
                  <a:pt x="819" y="20"/>
                </a:moveTo>
                <a:cubicBezTo>
                  <a:pt x="819" y="20"/>
                  <a:pt x="818" y="20"/>
                  <a:pt x="817" y="20"/>
                </a:cubicBezTo>
                <a:cubicBezTo>
                  <a:pt x="816" y="20"/>
                  <a:pt x="814" y="20"/>
                  <a:pt x="812" y="20"/>
                </a:cubicBezTo>
                <a:cubicBezTo>
                  <a:pt x="812" y="20"/>
                  <a:pt x="811" y="20"/>
                  <a:pt x="810" y="20"/>
                </a:cubicBezTo>
                <a:cubicBezTo>
                  <a:pt x="810" y="26"/>
                  <a:pt x="810" y="26"/>
                  <a:pt x="810" y="26"/>
                </a:cubicBezTo>
                <a:cubicBezTo>
                  <a:pt x="824" y="26"/>
                  <a:pt x="824" y="26"/>
                  <a:pt x="824" y="26"/>
                </a:cubicBezTo>
                <a:cubicBezTo>
                  <a:pt x="820" y="21"/>
                  <a:pt x="821" y="20"/>
                  <a:pt x="819" y="20"/>
                </a:cubicBezTo>
                <a:moveTo>
                  <a:pt x="794" y="20"/>
                </a:moveTo>
                <a:cubicBezTo>
                  <a:pt x="794" y="20"/>
                  <a:pt x="794" y="20"/>
                  <a:pt x="794" y="20"/>
                </a:cubicBezTo>
                <a:moveTo>
                  <a:pt x="796" y="15"/>
                </a:moveTo>
                <a:cubicBezTo>
                  <a:pt x="791" y="15"/>
                  <a:pt x="791" y="15"/>
                  <a:pt x="791" y="15"/>
                </a:cubicBezTo>
                <a:cubicBezTo>
                  <a:pt x="775" y="20"/>
                  <a:pt x="775" y="20"/>
                  <a:pt x="775" y="20"/>
                </a:cubicBezTo>
                <a:cubicBezTo>
                  <a:pt x="780" y="23"/>
                  <a:pt x="780" y="23"/>
                  <a:pt x="780" y="23"/>
                </a:cubicBezTo>
                <a:cubicBezTo>
                  <a:pt x="788" y="20"/>
                  <a:pt x="788" y="20"/>
                  <a:pt x="788" y="20"/>
                </a:cubicBezTo>
                <a:cubicBezTo>
                  <a:pt x="794" y="20"/>
                  <a:pt x="794" y="20"/>
                  <a:pt x="794" y="20"/>
                </a:cubicBezTo>
                <a:cubicBezTo>
                  <a:pt x="788" y="20"/>
                  <a:pt x="788" y="20"/>
                  <a:pt x="788" y="20"/>
                </a:cubicBezTo>
                <a:cubicBezTo>
                  <a:pt x="785" y="26"/>
                  <a:pt x="785" y="26"/>
                  <a:pt x="785" y="26"/>
                </a:cubicBezTo>
                <a:cubicBezTo>
                  <a:pt x="788" y="29"/>
                  <a:pt x="788" y="29"/>
                  <a:pt x="788" y="29"/>
                </a:cubicBezTo>
                <a:cubicBezTo>
                  <a:pt x="791" y="29"/>
                  <a:pt x="791" y="29"/>
                  <a:pt x="791" y="29"/>
                </a:cubicBezTo>
                <a:cubicBezTo>
                  <a:pt x="796" y="29"/>
                  <a:pt x="796" y="29"/>
                  <a:pt x="796" y="29"/>
                </a:cubicBezTo>
                <a:cubicBezTo>
                  <a:pt x="799" y="23"/>
                  <a:pt x="799" y="23"/>
                  <a:pt x="799" y="23"/>
                </a:cubicBezTo>
                <a:cubicBezTo>
                  <a:pt x="802" y="23"/>
                  <a:pt x="802" y="23"/>
                  <a:pt x="802" y="23"/>
                </a:cubicBezTo>
                <a:cubicBezTo>
                  <a:pt x="805" y="20"/>
                  <a:pt x="805" y="20"/>
                  <a:pt x="805" y="20"/>
                </a:cubicBezTo>
                <a:cubicBezTo>
                  <a:pt x="802" y="23"/>
                  <a:pt x="802" y="23"/>
                  <a:pt x="802" y="23"/>
                </a:cubicBezTo>
                <a:cubicBezTo>
                  <a:pt x="805" y="20"/>
                  <a:pt x="805" y="20"/>
                  <a:pt x="805" y="20"/>
                </a:cubicBezTo>
                <a:cubicBezTo>
                  <a:pt x="796" y="17"/>
                  <a:pt x="796" y="17"/>
                  <a:pt x="796" y="17"/>
                </a:cubicBezTo>
                <a:cubicBezTo>
                  <a:pt x="794" y="20"/>
                  <a:pt x="794" y="20"/>
                  <a:pt x="794" y="20"/>
                </a:cubicBezTo>
                <a:cubicBezTo>
                  <a:pt x="796" y="17"/>
                  <a:pt x="796" y="17"/>
                  <a:pt x="796" y="17"/>
                </a:cubicBezTo>
                <a:cubicBezTo>
                  <a:pt x="796" y="15"/>
                  <a:pt x="796" y="15"/>
                  <a:pt x="796" y="15"/>
                </a:cubicBezTo>
                <a:moveTo>
                  <a:pt x="834" y="12"/>
                </a:moveTo>
                <a:cubicBezTo>
                  <a:pt x="810" y="12"/>
                  <a:pt x="810" y="12"/>
                  <a:pt x="810" y="12"/>
                </a:cubicBezTo>
                <a:cubicBezTo>
                  <a:pt x="803" y="12"/>
                  <a:pt x="803" y="13"/>
                  <a:pt x="796" y="15"/>
                </a:cubicBezTo>
                <a:cubicBezTo>
                  <a:pt x="796" y="17"/>
                  <a:pt x="796" y="17"/>
                  <a:pt x="796" y="17"/>
                </a:cubicBezTo>
                <a:cubicBezTo>
                  <a:pt x="805" y="20"/>
                  <a:pt x="805" y="20"/>
                  <a:pt x="805" y="20"/>
                </a:cubicBezTo>
                <a:cubicBezTo>
                  <a:pt x="810" y="17"/>
                  <a:pt x="810" y="17"/>
                  <a:pt x="810" y="17"/>
                </a:cubicBezTo>
                <a:cubicBezTo>
                  <a:pt x="815" y="17"/>
                  <a:pt x="815" y="17"/>
                  <a:pt x="815" y="17"/>
                </a:cubicBezTo>
                <a:cubicBezTo>
                  <a:pt x="815" y="17"/>
                  <a:pt x="815" y="17"/>
                  <a:pt x="815" y="17"/>
                </a:cubicBezTo>
                <a:cubicBezTo>
                  <a:pt x="815" y="17"/>
                  <a:pt x="815" y="17"/>
                  <a:pt x="815" y="17"/>
                </a:cubicBezTo>
                <a:cubicBezTo>
                  <a:pt x="832" y="17"/>
                  <a:pt x="832" y="17"/>
                  <a:pt x="832" y="17"/>
                </a:cubicBezTo>
                <a:cubicBezTo>
                  <a:pt x="832" y="17"/>
                  <a:pt x="832" y="17"/>
                  <a:pt x="832" y="17"/>
                </a:cubicBezTo>
                <a:cubicBezTo>
                  <a:pt x="832" y="17"/>
                  <a:pt x="832" y="17"/>
                  <a:pt x="832" y="17"/>
                </a:cubicBezTo>
                <a:cubicBezTo>
                  <a:pt x="834" y="12"/>
                  <a:pt x="834" y="12"/>
                  <a:pt x="834" y="12"/>
                </a:cubicBezTo>
                <a:moveTo>
                  <a:pt x="578" y="71"/>
                </a:moveTo>
                <a:cubicBezTo>
                  <a:pt x="578" y="71"/>
                  <a:pt x="578" y="71"/>
                  <a:pt x="578" y="71"/>
                </a:cubicBezTo>
                <a:cubicBezTo>
                  <a:pt x="578" y="71"/>
                  <a:pt x="578" y="71"/>
                  <a:pt x="578" y="71"/>
                </a:cubicBezTo>
                <a:cubicBezTo>
                  <a:pt x="578" y="71"/>
                  <a:pt x="578" y="71"/>
                  <a:pt x="578" y="71"/>
                </a:cubicBezTo>
                <a:moveTo>
                  <a:pt x="578" y="71"/>
                </a:moveTo>
                <a:cubicBezTo>
                  <a:pt x="578" y="71"/>
                  <a:pt x="577" y="71"/>
                  <a:pt x="577" y="71"/>
                </a:cubicBezTo>
                <a:cubicBezTo>
                  <a:pt x="577" y="71"/>
                  <a:pt x="578" y="71"/>
                  <a:pt x="578" y="71"/>
                </a:cubicBezTo>
                <a:moveTo>
                  <a:pt x="576" y="71"/>
                </a:moveTo>
                <a:cubicBezTo>
                  <a:pt x="576" y="71"/>
                  <a:pt x="576" y="71"/>
                  <a:pt x="576" y="71"/>
                </a:cubicBezTo>
                <a:cubicBezTo>
                  <a:pt x="576" y="71"/>
                  <a:pt x="576" y="71"/>
                  <a:pt x="576" y="71"/>
                </a:cubicBezTo>
                <a:cubicBezTo>
                  <a:pt x="576" y="71"/>
                  <a:pt x="576" y="71"/>
                  <a:pt x="576" y="71"/>
                </a:cubicBezTo>
                <a:cubicBezTo>
                  <a:pt x="576" y="71"/>
                  <a:pt x="576" y="71"/>
                  <a:pt x="576" y="71"/>
                </a:cubicBezTo>
                <a:moveTo>
                  <a:pt x="575" y="71"/>
                </a:moveTo>
                <a:cubicBezTo>
                  <a:pt x="575" y="71"/>
                  <a:pt x="575" y="71"/>
                  <a:pt x="575" y="71"/>
                </a:cubicBezTo>
                <a:cubicBezTo>
                  <a:pt x="575" y="71"/>
                  <a:pt x="575" y="71"/>
                  <a:pt x="575" y="71"/>
                </a:cubicBezTo>
                <a:moveTo>
                  <a:pt x="574" y="71"/>
                </a:moveTo>
                <a:cubicBezTo>
                  <a:pt x="575" y="71"/>
                  <a:pt x="575" y="71"/>
                  <a:pt x="575" y="71"/>
                </a:cubicBezTo>
                <a:cubicBezTo>
                  <a:pt x="575" y="71"/>
                  <a:pt x="575" y="71"/>
                  <a:pt x="575" y="71"/>
                </a:cubicBezTo>
                <a:cubicBezTo>
                  <a:pt x="575" y="71"/>
                  <a:pt x="575" y="71"/>
                  <a:pt x="574" y="71"/>
                </a:cubicBezTo>
                <a:moveTo>
                  <a:pt x="522" y="60"/>
                </a:moveTo>
                <a:cubicBezTo>
                  <a:pt x="522" y="60"/>
                  <a:pt x="522" y="60"/>
                  <a:pt x="522" y="60"/>
                </a:cubicBezTo>
                <a:moveTo>
                  <a:pt x="612" y="52"/>
                </a:moveTo>
                <a:cubicBezTo>
                  <a:pt x="612" y="52"/>
                  <a:pt x="612" y="52"/>
                  <a:pt x="612" y="52"/>
                </a:cubicBezTo>
                <a:cubicBezTo>
                  <a:pt x="617" y="52"/>
                  <a:pt x="617" y="52"/>
                  <a:pt x="617" y="52"/>
                </a:cubicBezTo>
                <a:cubicBezTo>
                  <a:pt x="617" y="57"/>
                  <a:pt x="617" y="57"/>
                  <a:pt x="617" y="57"/>
                </a:cubicBezTo>
                <a:cubicBezTo>
                  <a:pt x="617" y="52"/>
                  <a:pt x="617" y="52"/>
                  <a:pt x="617" y="52"/>
                </a:cubicBezTo>
                <a:cubicBezTo>
                  <a:pt x="612" y="52"/>
                  <a:pt x="612" y="52"/>
                  <a:pt x="612" y="52"/>
                </a:cubicBezTo>
                <a:moveTo>
                  <a:pt x="608" y="55"/>
                </a:moveTo>
                <a:cubicBezTo>
                  <a:pt x="608" y="55"/>
                  <a:pt x="608" y="55"/>
                  <a:pt x="608" y="55"/>
                </a:cubicBezTo>
                <a:cubicBezTo>
                  <a:pt x="609" y="55"/>
                  <a:pt x="609" y="55"/>
                  <a:pt x="609" y="55"/>
                </a:cubicBezTo>
                <a:cubicBezTo>
                  <a:pt x="609" y="55"/>
                  <a:pt x="609" y="55"/>
                  <a:pt x="609" y="55"/>
                </a:cubicBezTo>
                <a:cubicBezTo>
                  <a:pt x="609" y="55"/>
                  <a:pt x="609" y="55"/>
                  <a:pt x="609" y="55"/>
                </a:cubicBezTo>
                <a:cubicBezTo>
                  <a:pt x="612" y="49"/>
                  <a:pt x="611" y="49"/>
                  <a:pt x="614" y="48"/>
                </a:cubicBezTo>
                <a:cubicBezTo>
                  <a:pt x="614" y="48"/>
                  <a:pt x="614" y="48"/>
                  <a:pt x="614" y="48"/>
                </a:cubicBezTo>
                <a:cubicBezTo>
                  <a:pt x="615" y="48"/>
                  <a:pt x="618" y="49"/>
                  <a:pt x="623" y="49"/>
                </a:cubicBezTo>
                <a:cubicBezTo>
                  <a:pt x="623" y="49"/>
                  <a:pt x="623" y="49"/>
                  <a:pt x="623" y="49"/>
                </a:cubicBezTo>
                <a:cubicBezTo>
                  <a:pt x="618" y="49"/>
                  <a:pt x="615" y="48"/>
                  <a:pt x="614" y="48"/>
                </a:cubicBezTo>
                <a:cubicBezTo>
                  <a:pt x="614" y="48"/>
                  <a:pt x="614" y="48"/>
                  <a:pt x="614" y="48"/>
                </a:cubicBezTo>
                <a:cubicBezTo>
                  <a:pt x="611" y="49"/>
                  <a:pt x="612" y="49"/>
                  <a:pt x="609" y="55"/>
                </a:cubicBezTo>
                <a:cubicBezTo>
                  <a:pt x="609" y="55"/>
                  <a:pt x="609" y="55"/>
                  <a:pt x="609" y="55"/>
                </a:cubicBezTo>
                <a:cubicBezTo>
                  <a:pt x="609" y="55"/>
                  <a:pt x="609" y="55"/>
                  <a:pt x="609" y="55"/>
                </a:cubicBezTo>
                <a:cubicBezTo>
                  <a:pt x="609" y="55"/>
                  <a:pt x="609" y="55"/>
                  <a:pt x="608" y="55"/>
                </a:cubicBezTo>
                <a:moveTo>
                  <a:pt x="623" y="46"/>
                </a:moveTo>
                <a:cubicBezTo>
                  <a:pt x="623" y="46"/>
                  <a:pt x="623" y="46"/>
                  <a:pt x="623" y="46"/>
                </a:cubicBezTo>
                <a:moveTo>
                  <a:pt x="628" y="40"/>
                </a:moveTo>
                <a:cubicBezTo>
                  <a:pt x="628" y="40"/>
                  <a:pt x="628" y="40"/>
                  <a:pt x="628" y="40"/>
                </a:cubicBezTo>
                <a:moveTo>
                  <a:pt x="636" y="37"/>
                </a:moveTo>
                <a:cubicBezTo>
                  <a:pt x="636" y="37"/>
                  <a:pt x="636" y="37"/>
                  <a:pt x="636" y="37"/>
                </a:cubicBezTo>
                <a:cubicBezTo>
                  <a:pt x="636" y="43"/>
                  <a:pt x="636" y="43"/>
                  <a:pt x="636" y="43"/>
                </a:cubicBezTo>
                <a:cubicBezTo>
                  <a:pt x="636" y="37"/>
                  <a:pt x="636" y="37"/>
                  <a:pt x="636" y="37"/>
                </a:cubicBezTo>
                <a:cubicBezTo>
                  <a:pt x="633" y="40"/>
                  <a:pt x="633" y="40"/>
                  <a:pt x="633" y="40"/>
                </a:cubicBezTo>
                <a:cubicBezTo>
                  <a:pt x="628" y="40"/>
                  <a:pt x="628" y="40"/>
                  <a:pt x="628" y="40"/>
                </a:cubicBezTo>
                <a:cubicBezTo>
                  <a:pt x="614" y="40"/>
                  <a:pt x="614" y="40"/>
                  <a:pt x="614" y="40"/>
                </a:cubicBezTo>
                <a:cubicBezTo>
                  <a:pt x="628" y="40"/>
                  <a:pt x="628" y="40"/>
                  <a:pt x="628" y="40"/>
                </a:cubicBezTo>
                <a:cubicBezTo>
                  <a:pt x="633" y="40"/>
                  <a:pt x="633" y="40"/>
                  <a:pt x="633" y="40"/>
                </a:cubicBezTo>
                <a:cubicBezTo>
                  <a:pt x="636" y="37"/>
                  <a:pt x="636" y="37"/>
                  <a:pt x="636" y="37"/>
                </a:cubicBezTo>
                <a:moveTo>
                  <a:pt x="636" y="20"/>
                </a:moveTo>
                <a:cubicBezTo>
                  <a:pt x="636" y="20"/>
                  <a:pt x="636" y="20"/>
                  <a:pt x="636" y="20"/>
                </a:cubicBezTo>
                <a:cubicBezTo>
                  <a:pt x="642" y="15"/>
                  <a:pt x="642" y="15"/>
                  <a:pt x="642" y="15"/>
                </a:cubicBezTo>
                <a:cubicBezTo>
                  <a:pt x="636" y="20"/>
                  <a:pt x="636" y="20"/>
                  <a:pt x="636" y="20"/>
                </a:cubicBezTo>
                <a:moveTo>
                  <a:pt x="628" y="12"/>
                </a:moveTo>
                <a:cubicBezTo>
                  <a:pt x="633" y="12"/>
                  <a:pt x="633" y="12"/>
                  <a:pt x="633" y="12"/>
                </a:cubicBezTo>
                <a:cubicBezTo>
                  <a:pt x="636" y="12"/>
                  <a:pt x="636" y="12"/>
                  <a:pt x="636" y="12"/>
                </a:cubicBezTo>
                <a:cubicBezTo>
                  <a:pt x="633" y="12"/>
                  <a:pt x="633" y="12"/>
                  <a:pt x="633" y="12"/>
                </a:cubicBezTo>
                <a:cubicBezTo>
                  <a:pt x="628" y="12"/>
                  <a:pt x="628" y="12"/>
                  <a:pt x="628" y="12"/>
                </a:cubicBezTo>
                <a:moveTo>
                  <a:pt x="614" y="9"/>
                </a:moveTo>
                <a:cubicBezTo>
                  <a:pt x="625" y="9"/>
                  <a:pt x="625" y="9"/>
                  <a:pt x="625" y="9"/>
                </a:cubicBezTo>
                <a:cubicBezTo>
                  <a:pt x="634" y="7"/>
                  <a:pt x="634" y="7"/>
                  <a:pt x="634" y="7"/>
                </a:cubicBezTo>
                <a:cubicBezTo>
                  <a:pt x="625" y="9"/>
                  <a:pt x="625" y="9"/>
                  <a:pt x="625" y="9"/>
                </a:cubicBezTo>
                <a:cubicBezTo>
                  <a:pt x="614" y="9"/>
                  <a:pt x="614" y="9"/>
                  <a:pt x="614" y="9"/>
                </a:cubicBezTo>
                <a:moveTo>
                  <a:pt x="634" y="7"/>
                </a:moveTo>
                <a:cubicBezTo>
                  <a:pt x="634" y="7"/>
                  <a:pt x="634" y="7"/>
                  <a:pt x="634" y="7"/>
                </a:cubicBezTo>
                <a:moveTo>
                  <a:pt x="593" y="9"/>
                </a:moveTo>
                <a:cubicBezTo>
                  <a:pt x="596" y="3"/>
                  <a:pt x="596" y="3"/>
                  <a:pt x="596" y="3"/>
                </a:cubicBezTo>
                <a:cubicBezTo>
                  <a:pt x="593" y="9"/>
                  <a:pt x="593" y="9"/>
                  <a:pt x="593" y="9"/>
                </a:cubicBezTo>
                <a:moveTo>
                  <a:pt x="620" y="0"/>
                </a:moveTo>
                <a:cubicBezTo>
                  <a:pt x="623" y="6"/>
                  <a:pt x="623" y="6"/>
                  <a:pt x="623" y="6"/>
                </a:cubicBezTo>
                <a:cubicBezTo>
                  <a:pt x="620" y="0"/>
                  <a:pt x="620" y="0"/>
                  <a:pt x="620" y="0"/>
                </a:cubicBezTo>
                <a:cubicBezTo>
                  <a:pt x="574" y="3"/>
                  <a:pt x="574" y="3"/>
                  <a:pt x="574" y="3"/>
                </a:cubicBezTo>
                <a:cubicBezTo>
                  <a:pt x="549" y="3"/>
                  <a:pt x="549" y="3"/>
                  <a:pt x="549" y="3"/>
                </a:cubicBezTo>
                <a:cubicBezTo>
                  <a:pt x="546" y="6"/>
                  <a:pt x="546" y="6"/>
                  <a:pt x="546" y="6"/>
                </a:cubicBezTo>
                <a:cubicBezTo>
                  <a:pt x="541" y="6"/>
                  <a:pt x="541" y="6"/>
                  <a:pt x="541" y="6"/>
                </a:cubicBezTo>
                <a:cubicBezTo>
                  <a:pt x="536" y="6"/>
                  <a:pt x="523" y="9"/>
                  <a:pt x="515" y="9"/>
                </a:cubicBezTo>
                <a:cubicBezTo>
                  <a:pt x="515" y="9"/>
                  <a:pt x="515" y="9"/>
                  <a:pt x="515" y="9"/>
                </a:cubicBezTo>
                <a:cubicBezTo>
                  <a:pt x="523" y="9"/>
                  <a:pt x="536" y="6"/>
                  <a:pt x="541" y="6"/>
                </a:cubicBezTo>
                <a:cubicBezTo>
                  <a:pt x="546" y="6"/>
                  <a:pt x="546" y="6"/>
                  <a:pt x="546" y="6"/>
                </a:cubicBezTo>
                <a:cubicBezTo>
                  <a:pt x="549" y="3"/>
                  <a:pt x="549" y="3"/>
                  <a:pt x="549" y="3"/>
                </a:cubicBezTo>
                <a:cubicBezTo>
                  <a:pt x="546" y="6"/>
                  <a:pt x="546" y="6"/>
                  <a:pt x="546" y="6"/>
                </a:cubicBezTo>
                <a:cubicBezTo>
                  <a:pt x="541" y="6"/>
                  <a:pt x="541" y="6"/>
                  <a:pt x="541" y="6"/>
                </a:cubicBezTo>
                <a:cubicBezTo>
                  <a:pt x="541" y="4"/>
                  <a:pt x="538" y="3"/>
                  <a:pt x="534" y="3"/>
                </a:cubicBezTo>
                <a:cubicBezTo>
                  <a:pt x="526" y="3"/>
                  <a:pt x="513" y="6"/>
                  <a:pt x="508" y="6"/>
                </a:cubicBezTo>
                <a:cubicBezTo>
                  <a:pt x="508" y="8"/>
                  <a:pt x="511" y="9"/>
                  <a:pt x="515" y="9"/>
                </a:cubicBezTo>
                <a:cubicBezTo>
                  <a:pt x="511" y="9"/>
                  <a:pt x="508" y="8"/>
                  <a:pt x="508" y="6"/>
                </a:cubicBezTo>
                <a:cubicBezTo>
                  <a:pt x="498" y="6"/>
                  <a:pt x="498" y="6"/>
                  <a:pt x="498" y="6"/>
                </a:cubicBezTo>
                <a:cubicBezTo>
                  <a:pt x="483" y="8"/>
                  <a:pt x="483" y="8"/>
                  <a:pt x="483" y="8"/>
                </a:cubicBezTo>
                <a:cubicBezTo>
                  <a:pt x="498" y="6"/>
                  <a:pt x="498" y="6"/>
                  <a:pt x="498" y="6"/>
                </a:cubicBezTo>
                <a:cubicBezTo>
                  <a:pt x="483" y="8"/>
                  <a:pt x="483" y="8"/>
                  <a:pt x="483" y="8"/>
                </a:cubicBezTo>
                <a:cubicBezTo>
                  <a:pt x="483" y="30"/>
                  <a:pt x="483" y="30"/>
                  <a:pt x="483" y="30"/>
                </a:cubicBezTo>
                <a:cubicBezTo>
                  <a:pt x="484" y="30"/>
                  <a:pt x="485" y="31"/>
                  <a:pt x="486" y="31"/>
                </a:cubicBezTo>
                <a:cubicBezTo>
                  <a:pt x="485" y="31"/>
                  <a:pt x="484" y="30"/>
                  <a:pt x="483" y="30"/>
                </a:cubicBezTo>
                <a:cubicBezTo>
                  <a:pt x="483" y="32"/>
                  <a:pt x="483" y="32"/>
                  <a:pt x="483" y="32"/>
                </a:cubicBezTo>
                <a:cubicBezTo>
                  <a:pt x="485" y="32"/>
                  <a:pt x="486" y="32"/>
                  <a:pt x="487" y="32"/>
                </a:cubicBezTo>
                <a:cubicBezTo>
                  <a:pt x="487" y="32"/>
                  <a:pt x="486" y="31"/>
                  <a:pt x="486" y="31"/>
                </a:cubicBezTo>
                <a:cubicBezTo>
                  <a:pt x="486" y="31"/>
                  <a:pt x="487" y="32"/>
                  <a:pt x="487" y="32"/>
                </a:cubicBezTo>
                <a:cubicBezTo>
                  <a:pt x="498" y="37"/>
                  <a:pt x="498" y="37"/>
                  <a:pt x="498" y="37"/>
                </a:cubicBezTo>
                <a:cubicBezTo>
                  <a:pt x="500" y="40"/>
                  <a:pt x="500" y="40"/>
                  <a:pt x="500" y="40"/>
                </a:cubicBezTo>
                <a:cubicBezTo>
                  <a:pt x="503" y="43"/>
                  <a:pt x="503" y="43"/>
                  <a:pt x="503" y="43"/>
                </a:cubicBezTo>
                <a:cubicBezTo>
                  <a:pt x="503" y="49"/>
                  <a:pt x="503" y="49"/>
                  <a:pt x="503" y="49"/>
                </a:cubicBezTo>
                <a:cubicBezTo>
                  <a:pt x="506" y="52"/>
                  <a:pt x="506" y="52"/>
                  <a:pt x="506" y="52"/>
                </a:cubicBezTo>
                <a:cubicBezTo>
                  <a:pt x="517" y="52"/>
                  <a:pt x="517" y="52"/>
                  <a:pt x="517" y="52"/>
                </a:cubicBezTo>
                <a:cubicBezTo>
                  <a:pt x="522" y="55"/>
                  <a:pt x="522" y="55"/>
                  <a:pt x="522" y="55"/>
                </a:cubicBezTo>
                <a:cubicBezTo>
                  <a:pt x="522" y="60"/>
                  <a:pt x="522" y="60"/>
                  <a:pt x="522" y="60"/>
                </a:cubicBezTo>
                <a:cubicBezTo>
                  <a:pt x="519" y="60"/>
                  <a:pt x="519" y="60"/>
                  <a:pt x="519" y="60"/>
                </a:cubicBezTo>
                <a:cubicBezTo>
                  <a:pt x="519" y="66"/>
                  <a:pt x="519" y="66"/>
                  <a:pt x="519" y="66"/>
                </a:cubicBezTo>
                <a:cubicBezTo>
                  <a:pt x="511" y="66"/>
                  <a:pt x="511" y="66"/>
                  <a:pt x="511" y="66"/>
                </a:cubicBezTo>
                <a:cubicBezTo>
                  <a:pt x="514" y="74"/>
                  <a:pt x="514" y="74"/>
                  <a:pt x="514" y="74"/>
                </a:cubicBezTo>
                <a:cubicBezTo>
                  <a:pt x="517" y="77"/>
                  <a:pt x="517" y="77"/>
                  <a:pt x="517" y="77"/>
                </a:cubicBezTo>
                <a:cubicBezTo>
                  <a:pt x="519" y="77"/>
                  <a:pt x="519" y="77"/>
                  <a:pt x="519" y="77"/>
                </a:cubicBezTo>
                <a:cubicBezTo>
                  <a:pt x="519" y="72"/>
                  <a:pt x="519" y="72"/>
                  <a:pt x="519" y="72"/>
                </a:cubicBezTo>
                <a:cubicBezTo>
                  <a:pt x="514" y="69"/>
                  <a:pt x="514" y="69"/>
                  <a:pt x="514" y="69"/>
                </a:cubicBezTo>
                <a:cubicBezTo>
                  <a:pt x="519" y="72"/>
                  <a:pt x="519" y="72"/>
                  <a:pt x="519" y="72"/>
                </a:cubicBezTo>
                <a:cubicBezTo>
                  <a:pt x="519" y="77"/>
                  <a:pt x="519" y="77"/>
                  <a:pt x="519" y="77"/>
                </a:cubicBezTo>
                <a:cubicBezTo>
                  <a:pt x="525" y="77"/>
                  <a:pt x="525" y="77"/>
                  <a:pt x="525" y="77"/>
                </a:cubicBezTo>
                <a:cubicBezTo>
                  <a:pt x="519" y="77"/>
                  <a:pt x="519" y="77"/>
                  <a:pt x="519" y="77"/>
                </a:cubicBezTo>
                <a:cubicBezTo>
                  <a:pt x="517" y="77"/>
                  <a:pt x="517" y="77"/>
                  <a:pt x="517" y="77"/>
                </a:cubicBezTo>
                <a:cubicBezTo>
                  <a:pt x="523" y="91"/>
                  <a:pt x="520" y="87"/>
                  <a:pt x="533" y="94"/>
                </a:cubicBezTo>
                <a:cubicBezTo>
                  <a:pt x="522" y="85"/>
                  <a:pt x="522" y="85"/>
                  <a:pt x="522" y="85"/>
                </a:cubicBezTo>
                <a:cubicBezTo>
                  <a:pt x="533" y="94"/>
                  <a:pt x="533" y="94"/>
                  <a:pt x="533" y="94"/>
                </a:cubicBezTo>
                <a:cubicBezTo>
                  <a:pt x="549" y="97"/>
                  <a:pt x="549" y="97"/>
                  <a:pt x="549" y="97"/>
                </a:cubicBezTo>
                <a:cubicBezTo>
                  <a:pt x="557" y="86"/>
                  <a:pt x="557" y="86"/>
                  <a:pt x="557" y="86"/>
                </a:cubicBezTo>
                <a:cubicBezTo>
                  <a:pt x="565" y="74"/>
                  <a:pt x="565" y="74"/>
                  <a:pt x="565" y="74"/>
                </a:cubicBezTo>
                <a:cubicBezTo>
                  <a:pt x="571" y="74"/>
                  <a:pt x="571" y="74"/>
                  <a:pt x="571" y="74"/>
                </a:cubicBezTo>
                <a:cubicBezTo>
                  <a:pt x="571" y="74"/>
                  <a:pt x="571" y="74"/>
                  <a:pt x="571" y="74"/>
                </a:cubicBezTo>
                <a:cubicBezTo>
                  <a:pt x="571" y="74"/>
                  <a:pt x="571" y="74"/>
                  <a:pt x="571" y="74"/>
                </a:cubicBezTo>
                <a:cubicBezTo>
                  <a:pt x="582" y="75"/>
                  <a:pt x="582" y="75"/>
                  <a:pt x="582" y="75"/>
                </a:cubicBezTo>
                <a:cubicBezTo>
                  <a:pt x="595" y="63"/>
                  <a:pt x="595" y="63"/>
                  <a:pt x="595" y="63"/>
                </a:cubicBezTo>
                <a:cubicBezTo>
                  <a:pt x="592" y="66"/>
                  <a:pt x="589" y="69"/>
                  <a:pt x="584" y="71"/>
                </a:cubicBezTo>
                <a:cubicBezTo>
                  <a:pt x="584" y="71"/>
                  <a:pt x="583" y="71"/>
                  <a:pt x="583" y="71"/>
                </a:cubicBezTo>
                <a:cubicBezTo>
                  <a:pt x="583" y="71"/>
                  <a:pt x="584" y="71"/>
                  <a:pt x="584" y="71"/>
                </a:cubicBezTo>
                <a:cubicBezTo>
                  <a:pt x="589" y="69"/>
                  <a:pt x="592" y="66"/>
                  <a:pt x="595" y="63"/>
                </a:cubicBezTo>
                <a:cubicBezTo>
                  <a:pt x="620" y="63"/>
                  <a:pt x="620" y="63"/>
                  <a:pt x="620" y="63"/>
                </a:cubicBezTo>
                <a:cubicBezTo>
                  <a:pt x="623" y="60"/>
                  <a:pt x="623" y="60"/>
                  <a:pt x="623" y="60"/>
                </a:cubicBezTo>
                <a:cubicBezTo>
                  <a:pt x="625" y="60"/>
                  <a:pt x="625" y="60"/>
                  <a:pt x="625" y="60"/>
                </a:cubicBezTo>
                <a:cubicBezTo>
                  <a:pt x="628" y="60"/>
                  <a:pt x="628" y="60"/>
                  <a:pt x="628" y="60"/>
                </a:cubicBezTo>
                <a:cubicBezTo>
                  <a:pt x="628" y="55"/>
                  <a:pt x="628" y="55"/>
                  <a:pt x="628" y="55"/>
                </a:cubicBezTo>
                <a:cubicBezTo>
                  <a:pt x="620" y="52"/>
                  <a:pt x="620" y="52"/>
                  <a:pt x="620" y="52"/>
                </a:cubicBezTo>
                <a:cubicBezTo>
                  <a:pt x="625" y="52"/>
                  <a:pt x="625" y="52"/>
                  <a:pt x="625" y="52"/>
                </a:cubicBezTo>
                <a:cubicBezTo>
                  <a:pt x="633" y="49"/>
                  <a:pt x="633" y="49"/>
                  <a:pt x="633" y="49"/>
                </a:cubicBezTo>
                <a:cubicBezTo>
                  <a:pt x="633" y="46"/>
                  <a:pt x="633" y="46"/>
                  <a:pt x="633" y="46"/>
                </a:cubicBezTo>
                <a:cubicBezTo>
                  <a:pt x="623" y="46"/>
                  <a:pt x="623" y="46"/>
                  <a:pt x="623" y="46"/>
                </a:cubicBezTo>
                <a:cubicBezTo>
                  <a:pt x="633" y="46"/>
                  <a:pt x="633" y="46"/>
                  <a:pt x="633" y="46"/>
                </a:cubicBezTo>
                <a:cubicBezTo>
                  <a:pt x="642" y="43"/>
                  <a:pt x="642" y="43"/>
                  <a:pt x="642" y="43"/>
                </a:cubicBezTo>
                <a:cubicBezTo>
                  <a:pt x="644" y="40"/>
                  <a:pt x="644" y="40"/>
                  <a:pt x="644" y="40"/>
                </a:cubicBezTo>
                <a:cubicBezTo>
                  <a:pt x="647" y="34"/>
                  <a:pt x="647" y="34"/>
                  <a:pt x="647" y="34"/>
                </a:cubicBezTo>
                <a:cubicBezTo>
                  <a:pt x="639" y="32"/>
                  <a:pt x="639" y="32"/>
                  <a:pt x="639" y="32"/>
                </a:cubicBezTo>
                <a:cubicBezTo>
                  <a:pt x="642" y="23"/>
                  <a:pt x="642" y="23"/>
                  <a:pt x="642" y="23"/>
                </a:cubicBezTo>
                <a:cubicBezTo>
                  <a:pt x="639" y="23"/>
                  <a:pt x="639" y="23"/>
                  <a:pt x="639" y="23"/>
                </a:cubicBezTo>
                <a:cubicBezTo>
                  <a:pt x="636" y="26"/>
                  <a:pt x="636" y="26"/>
                  <a:pt x="636" y="26"/>
                </a:cubicBezTo>
                <a:cubicBezTo>
                  <a:pt x="639" y="23"/>
                  <a:pt x="639" y="23"/>
                  <a:pt x="639" y="23"/>
                </a:cubicBezTo>
                <a:cubicBezTo>
                  <a:pt x="642" y="20"/>
                  <a:pt x="642" y="20"/>
                  <a:pt x="642" y="20"/>
                </a:cubicBezTo>
                <a:cubicBezTo>
                  <a:pt x="644" y="20"/>
                  <a:pt x="644" y="20"/>
                  <a:pt x="644" y="20"/>
                </a:cubicBezTo>
                <a:cubicBezTo>
                  <a:pt x="647" y="17"/>
                  <a:pt x="647" y="17"/>
                  <a:pt x="647" y="17"/>
                </a:cubicBezTo>
                <a:cubicBezTo>
                  <a:pt x="671" y="6"/>
                  <a:pt x="671" y="6"/>
                  <a:pt x="671" y="6"/>
                </a:cubicBezTo>
                <a:cubicBezTo>
                  <a:pt x="636" y="9"/>
                  <a:pt x="636" y="9"/>
                  <a:pt x="636" y="9"/>
                </a:cubicBezTo>
                <a:cubicBezTo>
                  <a:pt x="636" y="4"/>
                  <a:pt x="636" y="4"/>
                  <a:pt x="636" y="4"/>
                </a:cubicBezTo>
                <a:cubicBezTo>
                  <a:pt x="620" y="0"/>
                  <a:pt x="620" y="0"/>
                  <a:pt x="620" y="0"/>
                </a:cubicBezTo>
                <a:moveTo>
                  <a:pt x="427" y="562"/>
                </a:moveTo>
                <a:cubicBezTo>
                  <a:pt x="424" y="562"/>
                  <a:pt x="424" y="562"/>
                  <a:pt x="424" y="562"/>
                </a:cubicBezTo>
                <a:cubicBezTo>
                  <a:pt x="424" y="564"/>
                  <a:pt x="424" y="564"/>
                  <a:pt x="424" y="564"/>
                </a:cubicBezTo>
                <a:cubicBezTo>
                  <a:pt x="427" y="570"/>
                  <a:pt x="427" y="570"/>
                  <a:pt x="427" y="570"/>
                </a:cubicBezTo>
                <a:cubicBezTo>
                  <a:pt x="430" y="573"/>
                  <a:pt x="430" y="573"/>
                  <a:pt x="430" y="573"/>
                </a:cubicBezTo>
                <a:cubicBezTo>
                  <a:pt x="432" y="579"/>
                  <a:pt x="432" y="579"/>
                  <a:pt x="432" y="579"/>
                </a:cubicBezTo>
                <a:cubicBezTo>
                  <a:pt x="435" y="581"/>
                  <a:pt x="435" y="581"/>
                  <a:pt x="435" y="581"/>
                </a:cubicBezTo>
                <a:cubicBezTo>
                  <a:pt x="443" y="579"/>
                  <a:pt x="443" y="579"/>
                  <a:pt x="443" y="579"/>
                </a:cubicBezTo>
                <a:cubicBezTo>
                  <a:pt x="429" y="568"/>
                  <a:pt x="437" y="576"/>
                  <a:pt x="427" y="562"/>
                </a:cubicBezTo>
                <a:moveTo>
                  <a:pt x="1421" y="530"/>
                </a:moveTo>
                <a:cubicBezTo>
                  <a:pt x="1413" y="539"/>
                  <a:pt x="1413" y="539"/>
                  <a:pt x="1413" y="539"/>
                </a:cubicBezTo>
                <a:cubicBezTo>
                  <a:pt x="1421" y="530"/>
                  <a:pt x="1421" y="530"/>
                  <a:pt x="1421" y="530"/>
                </a:cubicBezTo>
                <a:moveTo>
                  <a:pt x="1321" y="527"/>
                </a:moveTo>
                <a:cubicBezTo>
                  <a:pt x="1321" y="527"/>
                  <a:pt x="1321" y="527"/>
                  <a:pt x="1321" y="527"/>
                </a:cubicBezTo>
                <a:moveTo>
                  <a:pt x="1324" y="527"/>
                </a:moveTo>
                <a:cubicBezTo>
                  <a:pt x="1321" y="527"/>
                  <a:pt x="1321" y="527"/>
                  <a:pt x="1321" y="527"/>
                </a:cubicBezTo>
                <a:cubicBezTo>
                  <a:pt x="1313" y="527"/>
                  <a:pt x="1313" y="527"/>
                  <a:pt x="1313" y="527"/>
                </a:cubicBezTo>
                <a:cubicBezTo>
                  <a:pt x="1315" y="536"/>
                  <a:pt x="1315" y="536"/>
                  <a:pt x="1315" y="536"/>
                </a:cubicBezTo>
                <a:cubicBezTo>
                  <a:pt x="1321" y="536"/>
                  <a:pt x="1321" y="536"/>
                  <a:pt x="1321" y="536"/>
                </a:cubicBezTo>
                <a:cubicBezTo>
                  <a:pt x="1324" y="533"/>
                  <a:pt x="1324" y="533"/>
                  <a:pt x="1324" y="533"/>
                </a:cubicBezTo>
                <a:cubicBezTo>
                  <a:pt x="1321" y="536"/>
                  <a:pt x="1321" y="536"/>
                  <a:pt x="1321" y="536"/>
                </a:cubicBezTo>
                <a:cubicBezTo>
                  <a:pt x="1315" y="536"/>
                  <a:pt x="1315" y="536"/>
                  <a:pt x="1315" y="536"/>
                </a:cubicBezTo>
                <a:cubicBezTo>
                  <a:pt x="1315" y="530"/>
                  <a:pt x="1315" y="530"/>
                  <a:pt x="1315" y="530"/>
                </a:cubicBezTo>
                <a:cubicBezTo>
                  <a:pt x="1315" y="536"/>
                  <a:pt x="1315" y="536"/>
                  <a:pt x="1315" y="536"/>
                </a:cubicBezTo>
                <a:cubicBezTo>
                  <a:pt x="1321" y="536"/>
                  <a:pt x="1321" y="536"/>
                  <a:pt x="1321" y="536"/>
                </a:cubicBezTo>
                <a:cubicBezTo>
                  <a:pt x="1324" y="533"/>
                  <a:pt x="1324" y="533"/>
                  <a:pt x="1324" y="533"/>
                </a:cubicBezTo>
                <a:cubicBezTo>
                  <a:pt x="1324" y="527"/>
                  <a:pt x="1324" y="527"/>
                  <a:pt x="1324" y="527"/>
                </a:cubicBezTo>
                <a:cubicBezTo>
                  <a:pt x="1324" y="533"/>
                  <a:pt x="1324" y="533"/>
                  <a:pt x="1324" y="533"/>
                </a:cubicBezTo>
                <a:cubicBezTo>
                  <a:pt x="1324" y="527"/>
                  <a:pt x="1324" y="527"/>
                  <a:pt x="1324" y="527"/>
                </a:cubicBezTo>
                <a:moveTo>
                  <a:pt x="1411" y="539"/>
                </a:moveTo>
                <a:cubicBezTo>
                  <a:pt x="1411" y="539"/>
                  <a:pt x="1411" y="539"/>
                  <a:pt x="1411" y="539"/>
                </a:cubicBezTo>
                <a:moveTo>
                  <a:pt x="1427" y="527"/>
                </a:moveTo>
                <a:cubicBezTo>
                  <a:pt x="1421" y="530"/>
                  <a:pt x="1421" y="530"/>
                  <a:pt x="1421" y="530"/>
                </a:cubicBezTo>
                <a:cubicBezTo>
                  <a:pt x="1427" y="531"/>
                  <a:pt x="1427" y="531"/>
                  <a:pt x="1427" y="531"/>
                </a:cubicBezTo>
                <a:cubicBezTo>
                  <a:pt x="1421" y="530"/>
                  <a:pt x="1421" y="530"/>
                  <a:pt x="1421" y="530"/>
                </a:cubicBezTo>
                <a:cubicBezTo>
                  <a:pt x="1419" y="533"/>
                  <a:pt x="1416" y="536"/>
                  <a:pt x="1413" y="539"/>
                </a:cubicBezTo>
                <a:cubicBezTo>
                  <a:pt x="1411" y="539"/>
                  <a:pt x="1411" y="539"/>
                  <a:pt x="1411" y="539"/>
                </a:cubicBezTo>
                <a:cubicBezTo>
                  <a:pt x="1405" y="539"/>
                  <a:pt x="1405" y="539"/>
                  <a:pt x="1405" y="539"/>
                </a:cubicBezTo>
                <a:cubicBezTo>
                  <a:pt x="1399" y="547"/>
                  <a:pt x="1399" y="547"/>
                  <a:pt x="1399" y="547"/>
                </a:cubicBezTo>
                <a:cubicBezTo>
                  <a:pt x="1402" y="550"/>
                  <a:pt x="1402" y="550"/>
                  <a:pt x="1402" y="550"/>
                </a:cubicBezTo>
                <a:cubicBezTo>
                  <a:pt x="1413" y="550"/>
                  <a:pt x="1413" y="550"/>
                  <a:pt x="1413" y="550"/>
                </a:cubicBezTo>
                <a:cubicBezTo>
                  <a:pt x="1416" y="544"/>
                  <a:pt x="1416" y="544"/>
                  <a:pt x="1416" y="544"/>
                </a:cubicBezTo>
                <a:cubicBezTo>
                  <a:pt x="1419" y="542"/>
                  <a:pt x="1419" y="542"/>
                  <a:pt x="1419" y="542"/>
                </a:cubicBezTo>
                <a:cubicBezTo>
                  <a:pt x="1416" y="544"/>
                  <a:pt x="1416" y="544"/>
                  <a:pt x="1416" y="544"/>
                </a:cubicBezTo>
                <a:cubicBezTo>
                  <a:pt x="1419" y="542"/>
                  <a:pt x="1419" y="542"/>
                  <a:pt x="1419" y="542"/>
                </a:cubicBezTo>
                <a:cubicBezTo>
                  <a:pt x="1421" y="542"/>
                  <a:pt x="1421" y="542"/>
                  <a:pt x="1421" y="542"/>
                </a:cubicBezTo>
                <a:cubicBezTo>
                  <a:pt x="1424" y="539"/>
                  <a:pt x="1424" y="539"/>
                  <a:pt x="1424" y="539"/>
                </a:cubicBezTo>
                <a:cubicBezTo>
                  <a:pt x="1427" y="536"/>
                  <a:pt x="1427" y="536"/>
                  <a:pt x="1427" y="536"/>
                </a:cubicBezTo>
                <a:cubicBezTo>
                  <a:pt x="1430" y="533"/>
                  <a:pt x="1430" y="533"/>
                  <a:pt x="1430" y="533"/>
                </a:cubicBezTo>
                <a:cubicBezTo>
                  <a:pt x="1427" y="536"/>
                  <a:pt x="1427" y="536"/>
                  <a:pt x="1427" y="536"/>
                </a:cubicBezTo>
                <a:cubicBezTo>
                  <a:pt x="1424" y="539"/>
                  <a:pt x="1424" y="539"/>
                  <a:pt x="1424" y="539"/>
                </a:cubicBezTo>
                <a:cubicBezTo>
                  <a:pt x="1421" y="542"/>
                  <a:pt x="1421" y="542"/>
                  <a:pt x="1421" y="542"/>
                </a:cubicBezTo>
                <a:cubicBezTo>
                  <a:pt x="1424" y="539"/>
                  <a:pt x="1424" y="539"/>
                  <a:pt x="1424" y="539"/>
                </a:cubicBezTo>
                <a:cubicBezTo>
                  <a:pt x="1427" y="536"/>
                  <a:pt x="1427" y="536"/>
                  <a:pt x="1427" y="536"/>
                </a:cubicBezTo>
                <a:cubicBezTo>
                  <a:pt x="1430" y="533"/>
                  <a:pt x="1430" y="533"/>
                  <a:pt x="1430" y="533"/>
                </a:cubicBezTo>
                <a:cubicBezTo>
                  <a:pt x="1430" y="530"/>
                  <a:pt x="1430" y="530"/>
                  <a:pt x="1430" y="530"/>
                </a:cubicBezTo>
                <a:cubicBezTo>
                  <a:pt x="1427" y="527"/>
                  <a:pt x="1427" y="527"/>
                  <a:pt x="1427" y="527"/>
                </a:cubicBezTo>
                <a:moveTo>
                  <a:pt x="1427" y="527"/>
                </a:moveTo>
                <a:cubicBezTo>
                  <a:pt x="1430" y="530"/>
                  <a:pt x="1430" y="530"/>
                  <a:pt x="1430" y="530"/>
                </a:cubicBezTo>
                <a:cubicBezTo>
                  <a:pt x="1427" y="527"/>
                  <a:pt x="1427" y="527"/>
                  <a:pt x="1427" y="527"/>
                </a:cubicBezTo>
                <a:moveTo>
                  <a:pt x="1432" y="522"/>
                </a:moveTo>
                <a:cubicBezTo>
                  <a:pt x="1430" y="530"/>
                  <a:pt x="1430" y="530"/>
                  <a:pt x="1430" y="530"/>
                </a:cubicBezTo>
                <a:cubicBezTo>
                  <a:pt x="1430" y="533"/>
                  <a:pt x="1430" y="533"/>
                  <a:pt x="1430" y="533"/>
                </a:cubicBezTo>
                <a:cubicBezTo>
                  <a:pt x="1438" y="527"/>
                  <a:pt x="1438" y="527"/>
                  <a:pt x="1438" y="527"/>
                </a:cubicBezTo>
                <a:cubicBezTo>
                  <a:pt x="1432" y="522"/>
                  <a:pt x="1432" y="522"/>
                  <a:pt x="1432" y="522"/>
                </a:cubicBezTo>
                <a:moveTo>
                  <a:pt x="1443" y="519"/>
                </a:moveTo>
                <a:cubicBezTo>
                  <a:pt x="1440" y="525"/>
                  <a:pt x="1440" y="525"/>
                  <a:pt x="1440" y="525"/>
                </a:cubicBezTo>
                <a:cubicBezTo>
                  <a:pt x="1438" y="527"/>
                  <a:pt x="1438" y="527"/>
                  <a:pt x="1438" y="527"/>
                </a:cubicBezTo>
                <a:cubicBezTo>
                  <a:pt x="1440" y="525"/>
                  <a:pt x="1440" y="525"/>
                  <a:pt x="1440" y="525"/>
                </a:cubicBezTo>
                <a:cubicBezTo>
                  <a:pt x="1443" y="519"/>
                  <a:pt x="1443" y="519"/>
                  <a:pt x="1443" y="519"/>
                </a:cubicBezTo>
                <a:moveTo>
                  <a:pt x="1313" y="513"/>
                </a:moveTo>
                <a:cubicBezTo>
                  <a:pt x="1302" y="516"/>
                  <a:pt x="1302" y="516"/>
                  <a:pt x="1302" y="516"/>
                </a:cubicBezTo>
                <a:cubicBezTo>
                  <a:pt x="1321" y="516"/>
                  <a:pt x="1321" y="516"/>
                  <a:pt x="1321" y="516"/>
                </a:cubicBezTo>
                <a:cubicBezTo>
                  <a:pt x="1313" y="513"/>
                  <a:pt x="1313" y="513"/>
                  <a:pt x="1313" y="513"/>
                </a:cubicBezTo>
                <a:moveTo>
                  <a:pt x="1438" y="513"/>
                </a:moveTo>
                <a:cubicBezTo>
                  <a:pt x="1432" y="516"/>
                  <a:pt x="1432" y="516"/>
                  <a:pt x="1432" y="516"/>
                </a:cubicBezTo>
                <a:cubicBezTo>
                  <a:pt x="1430" y="519"/>
                  <a:pt x="1430" y="519"/>
                  <a:pt x="1430" y="519"/>
                </a:cubicBezTo>
                <a:cubicBezTo>
                  <a:pt x="1432" y="522"/>
                  <a:pt x="1432" y="522"/>
                  <a:pt x="1432" y="522"/>
                </a:cubicBezTo>
                <a:cubicBezTo>
                  <a:pt x="1438" y="527"/>
                  <a:pt x="1438" y="527"/>
                  <a:pt x="1438" y="527"/>
                </a:cubicBezTo>
                <a:cubicBezTo>
                  <a:pt x="1440" y="525"/>
                  <a:pt x="1440" y="525"/>
                  <a:pt x="1440" y="525"/>
                </a:cubicBezTo>
                <a:cubicBezTo>
                  <a:pt x="1443" y="519"/>
                  <a:pt x="1443" y="519"/>
                  <a:pt x="1443" y="519"/>
                </a:cubicBezTo>
                <a:cubicBezTo>
                  <a:pt x="1446" y="519"/>
                  <a:pt x="1446" y="519"/>
                  <a:pt x="1446" y="519"/>
                </a:cubicBezTo>
                <a:cubicBezTo>
                  <a:pt x="1438" y="513"/>
                  <a:pt x="1438" y="513"/>
                  <a:pt x="1438" y="513"/>
                </a:cubicBezTo>
                <a:moveTo>
                  <a:pt x="1432" y="510"/>
                </a:moveTo>
                <a:cubicBezTo>
                  <a:pt x="1432" y="516"/>
                  <a:pt x="1432" y="516"/>
                  <a:pt x="1432" y="516"/>
                </a:cubicBezTo>
                <a:cubicBezTo>
                  <a:pt x="1438" y="513"/>
                  <a:pt x="1438" y="513"/>
                  <a:pt x="1438" y="513"/>
                </a:cubicBezTo>
                <a:cubicBezTo>
                  <a:pt x="1446" y="519"/>
                  <a:pt x="1446" y="519"/>
                  <a:pt x="1446" y="519"/>
                </a:cubicBezTo>
                <a:cubicBezTo>
                  <a:pt x="1449" y="513"/>
                  <a:pt x="1449" y="513"/>
                  <a:pt x="1449" y="513"/>
                </a:cubicBezTo>
                <a:cubicBezTo>
                  <a:pt x="1438" y="513"/>
                  <a:pt x="1438" y="513"/>
                  <a:pt x="1438" y="513"/>
                </a:cubicBezTo>
                <a:cubicBezTo>
                  <a:pt x="1432" y="510"/>
                  <a:pt x="1432" y="510"/>
                  <a:pt x="1432" y="510"/>
                </a:cubicBezTo>
                <a:moveTo>
                  <a:pt x="1334" y="505"/>
                </a:moveTo>
                <a:cubicBezTo>
                  <a:pt x="1332" y="507"/>
                  <a:pt x="1332" y="507"/>
                  <a:pt x="1332" y="507"/>
                </a:cubicBezTo>
                <a:cubicBezTo>
                  <a:pt x="1334" y="505"/>
                  <a:pt x="1334" y="505"/>
                  <a:pt x="1334" y="505"/>
                </a:cubicBezTo>
                <a:moveTo>
                  <a:pt x="1432" y="502"/>
                </a:moveTo>
                <a:cubicBezTo>
                  <a:pt x="1427" y="502"/>
                  <a:pt x="1427" y="502"/>
                  <a:pt x="1427" y="502"/>
                </a:cubicBezTo>
                <a:cubicBezTo>
                  <a:pt x="1427" y="507"/>
                  <a:pt x="1427" y="507"/>
                  <a:pt x="1427" y="507"/>
                </a:cubicBezTo>
                <a:cubicBezTo>
                  <a:pt x="1432" y="507"/>
                  <a:pt x="1432" y="507"/>
                  <a:pt x="1432" y="507"/>
                </a:cubicBezTo>
                <a:cubicBezTo>
                  <a:pt x="1432" y="502"/>
                  <a:pt x="1432" y="502"/>
                  <a:pt x="1432" y="502"/>
                </a:cubicBezTo>
                <a:moveTo>
                  <a:pt x="1207" y="499"/>
                </a:moveTo>
                <a:cubicBezTo>
                  <a:pt x="1204" y="502"/>
                  <a:pt x="1204" y="502"/>
                  <a:pt x="1204" y="502"/>
                </a:cubicBezTo>
                <a:cubicBezTo>
                  <a:pt x="1207" y="499"/>
                  <a:pt x="1207" y="499"/>
                  <a:pt x="1207" y="499"/>
                </a:cubicBezTo>
                <a:moveTo>
                  <a:pt x="1280" y="496"/>
                </a:moveTo>
                <a:cubicBezTo>
                  <a:pt x="1272" y="499"/>
                  <a:pt x="1272" y="499"/>
                  <a:pt x="1272" y="499"/>
                </a:cubicBezTo>
                <a:cubicBezTo>
                  <a:pt x="1274" y="502"/>
                  <a:pt x="1274" y="502"/>
                  <a:pt x="1274" y="502"/>
                </a:cubicBezTo>
                <a:cubicBezTo>
                  <a:pt x="1280" y="499"/>
                  <a:pt x="1280" y="499"/>
                  <a:pt x="1280" y="499"/>
                </a:cubicBezTo>
                <a:cubicBezTo>
                  <a:pt x="1278" y="507"/>
                  <a:pt x="1278" y="507"/>
                  <a:pt x="1278" y="507"/>
                </a:cubicBezTo>
                <a:cubicBezTo>
                  <a:pt x="1288" y="505"/>
                  <a:pt x="1288" y="505"/>
                  <a:pt x="1288" y="505"/>
                </a:cubicBezTo>
                <a:cubicBezTo>
                  <a:pt x="1286" y="501"/>
                  <a:pt x="1286" y="501"/>
                  <a:pt x="1286" y="501"/>
                </a:cubicBezTo>
                <a:cubicBezTo>
                  <a:pt x="1283" y="499"/>
                  <a:pt x="1283" y="499"/>
                  <a:pt x="1283" y="499"/>
                </a:cubicBezTo>
                <a:cubicBezTo>
                  <a:pt x="1280" y="496"/>
                  <a:pt x="1280" y="496"/>
                  <a:pt x="1280" y="496"/>
                </a:cubicBezTo>
                <a:moveTo>
                  <a:pt x="1234" y="490"/>
                </a:moveTo>
                <a:cubicBezTo>
                  <a:pt x="1228" y="490"/>
                  <a:pt x="1228" y="490"/>
                  <a:pt x="1228" y="490"/>
                </a:cubicBezTo>
                <a:cubicBezTo>
                  <a:pt x="1225" y="496"/>
                  <a:pt x="1228" y="495"/>
                  <a:pt x="1220" y="496"/>
                </a:cubicBezTo>
                <a:cubicBezTo>
                  <a:pt x="1209" y="499"/>
                  <a:pt x="1209" y="499"/>
                  <a:pt x="1209" y="499"/>
                </a:cubicBezTo>
                <a:cubicBezTo>
                  <a:pt x="1223" y="499"/>
                  <a:pt x="1223" y="499"/>
                  <a:pt x="1223" y="499"/>
                </a:cubicBezTo>
                <a:cubicBezTo>
                  <a:pt x="1234" y="490"/>
                  <a:pt x="1234" y="490"/>
                  <a:pt x="1234" y="490"/>
                </a:cubicBezTo>
                <a:moveTo>
                  <a:pt x="1247" y="487"/>
                </a:moveTo>
                <a:cubicBezTo>
                  <a:pt x="1242" y="490"/>
                  <a:pt x="1242" y="490"/>
                  <a:pt x="1242" y="490"/>
                </a:cubicBezTo>
                <a:cubicBezTo>
                  <a:pt x="1247" y="487"/>
                  <a:pt x="1247" y="487"/>
                  <a:pt x="1247" y="487"/>
                </a:cubicBezTo>
                <a:moveTo>
                  <a:pt x="1389" y="439"/>
                </a:moveTo>
                <a:cubicBezTo>
                  <a:pt x="1394" y="449"/>
                  <a:pt x="1384" y="446"/>
                  <a:pt x="1400" y="448"/>
                </a:cubicBezTo>
                <a:cubicBezTo>
                  <a:pt x="1389" y="439"/>
                  <a:pt x="1389" y="439"/>
                  <a:pt x="1389" y="439"/>
                </a:cubicBezTo>
                <a:moveTo>
                  <a:pt x="1449" y="429"/>
                </a:moveTo>
                <a:cubicBezTo>
                  <a:pt x="1443" y="429"/>
                  <a:pt x="1443" y="429"/>
                  <a:pt x="1443" y="429"/>
                </a:cubicBezTo>
                <a:cubicBezTo>
                  <a:pt x="1449" y="429"/>
                  <a:pt x="1449" y="429"/>
                  <a:pt x="1449" y="429"/>
                </a:cubicBezTo>
                <a:moveTo>
                  <a:pt x="430" y="422"/>
                </a:moveTo>
                <a:cubicBezTo>
                  <a:pt x="432" y="425"/>
                  <a:pt x="432" y="425"/>
                  <a:pt x="432" y="425"/>
                </a:cubicBezTo>
                <a:cubicBezTo>
                  <a:pt x="430" y="422"/>
                  <a:pt x="430" y="422"/>
                  <a:pt x="430" y="422"/>
                </a:cubicBezTo>
                <a:moveTo>
                  <a:pt x="1253" y="411"/>
                </a:moveTo>
                <a:cubicBezTo>
                  <a:pt x="1253" y="411"/>
                  <a:pt x="1253" y="411"/>
                  <a:pt x="1253" y="411"/>
                </a:cubicBezTo>
                <a:moveTo>
                  <a:pt x="413" y="405"/>
                </a:moveTo>
                <a:cubicBezTo>
                  <a:pt x="416" y="408"/>
                  <a:pt x="416" y="408"/>
                  <a:pt x="416" y="408"/>
                </a:cubicBezTo>
                <a:cubicBezTo>
                  <a:pt x="419" y="411"/>
                  <a:pt x="419" y="411"/>
                  <a:pt x="419" y="411"/>
                </a:cubicBezTo>
                <a:cubicBezTo>
                  <a:pt x="416" y="407"/>
                  <a:pt x="416" y="407"/>
                  <a:pt x="416" y="407"/>
                </a:cubicBezTo>
                <a:cubicBezTo>
                  <a:pt x="413" y="405"/>
                  <a:pt x="413" y="405"/>
                  <a:pt x="413" y="405"/>
                </a:cubicBezTo>
                <a:moveTo>
                  <a:pt x="1196" y="442"/>
                </a:moveTo>
                <a:cubicBezTo>
                  <a:pt x="1196" y="442"/>
                  <a:pt x="1196" y="442"/>
                  <a:pt x="1196" y="442"/>
                </a:cubicBezTo>
                <a:moveTo>
                  <a:pt x="1296" y="425"/>
                </a:moveTo>
                <a:cubicBezTo>
                  <a:pt x="1299" y="419"/>
                  <a:pt x="1299" y="419"/>
                  <a:pt x="1299" y="419"/>
                </a:cubicBezTo>
                <a:cubicBezTo>
                  <a:pt x="1296" y="425"/>
                  <a:pt x="1296" y="425"/>
                  <a:pt x="1296" y="425"/>
                </a:cubicBezTo>
                <a:moveTo>
                  <a:pt x="1271" y="414"/>
                </a:moveTo>
                <a:cubicBezTo>
                  <a:pt x="1271" y="414"/>
                  <a:pt x="1271" y="414"/>
                  <a:pt x="1271" y="414"/>
                </a:cubicBezTo>
                <a:cubicBezTo>
                  <a:pt x="1271" y="413"/>
                  <a:pt x="1273" y="411"/>
                  <a:pt x="1275" y="408"/>
                </a:cubicBezTo>
                <a:cubicBezTo>
                  <a:pt x="1275" y="408"/>
                  <a:pt x="1275" y="408"/>
                  <a:pt x="1275" y="408"/>
                </a:cubicBezTo>
                <a:cubicBezTo>
                  <a:pt x="1273" y="411"/>
                  <a:pt x="1271" y="413"/>
                  <a:pt x="1271" y="414"/>
                </a:cubicBezTo>
                <a:moveTo>
                  <a:pt x="1305" y="405"/>
                </a:moveTo>
                <a:cubicBezTo>
                  <a:pt x="1299" y="408"/>
                  <a:pt x="1299" y="408"/>
                  <a:pt x="1299" y="408"/>
                </a:cubicBezTo>
                <a:cubicBezTo>
                  <a:pt x="1299" y="419"/>
                  <a:pt x="1299" y="419"/>
                  <a:pt x="1299" y="419"/>
                </a:cubicBezTo>
                <a:cubicBezTo>
                  <a:pt x="1296" y="425"/>
                  <a:pt x="1296" y="425"/>
                  <a:pt x="1296" y="425"/>
                </a:cubicBezTo>
                <a:cubicBezTo>
                  <a:pt x="1277" y="422"/>
                  <a:pt x="1277" y="422"/>
                  <a:pt x="1277" y="422"/>
                </a:cubicBezTo>
                <a:cubicBezTo>
                  <a:pt x="1275" y="419"/>
                  <a:pt x="1275" y="419"/>
                  <a:pt x="1275" y="419"/>
                </a:cubicBezTo>
                <a:cubicBezTo>
                  <a:pt x="1277" y="405"/>
                  <a:pt x="1277" y="405"/>
                  <a:pt x="1277" y="405"/>
                </a:cubicBezTo>
                <a:cubicBezTo>
                  <a:pt x="1269" y="405"/>
                  <a:pt x="1269" y="405"/>
                  <a:pt x="1269" y="405"/>
                </a:cubicBezTo>
                <a:cubicBezTo>
                  <a:pt x="1261" y="405"/>
                  <a:pt x="1261" y="405"/>
                  <a:pt x="1261" y="405"/>
                </a:cubicBezTo>
                <a:cubicBezTo>
                  <a:pt x="1256" y="408"/>
                  <a:pt x="1256" y="408"/>
                  <a:pt x="1256" y="408"/>
                </a:cubicBezTo>
                <a:cubicBezTo>
                  <a:pt x="1253" y="411"/>
                  <a:pt x="1253" y="411"/>
                  <a:pt x="1253" y="411"/>
                </a:cubicBezTo>
                <a:cubicBezTo>
                  <a:pt x="1256" y="408"/>
                  <a:pt x="1256" y="408"/>
                  <a:pt x="1256" y="408"/>
                </a:cubicBezTo>
                <a:cubicBezTo>
                  <a:pt x="1261" y="405"/>
                  <a:pt x="1261" y="405"/>
                  <a:pt x="1261" y="405"/>
                </a:cubicBezTo>
                <a:cubicBezTo>
                  <a:pt x="1256" y="408"/>
                  <a:pt x="1256" y="408"/>
                  <a:pt x="1256" y="408"/>
                </a:cubicBezTo>
                <a:cubicBezTo>
                  <a:pt x="1253" y="411"/>
                  <a:pt x="1253" y="411"/>
                  <a:pt x="1253" y="411"/>
                </a:cubicBezTo>
                <a:cubicBezTo>
                  <a:pt x="1253" y="419"/>
                  <a:pt x="1253" y="419"/>
                  <a:pt x="1253" y="419"/>
                </a:cubicBezTo>
                <a:cubicBezTo>
                  <a:pt x="1253" y="411"/>
                  <a:pt x="1253" y="411"/>
                  <a:pt x="1253" y="411"/>
                </a:cubicBezTo>
                <a:cubicBezTo>
                  <a:pt x="1250" y="416"/>
                  <a:pt x="1250" y="416"/>
                  <a:pt x="1250" y="416"/>
                </a:cubicBezTo>
                <a:cubicBezTo>
                  <a:pt x="1242" y="413"/>
                  <a:pt x="1242" y="413"/>
                  <a:pt x="1242" y="413"/>
                </a:cubicBezTo>
                <a:cubicBezTo>
                  <a:pt x="1222" y="419"/>
                  <a:pt x="1226" y="439"/>
                  <a:pt x="1196" y="442"/>
                </a:cubicBezTo>
                <a:cubicBezTo>
                  <a:pt x="1196" y="442"/>
                  <a:pt x="1196" y="442"/>
                  <a:pt x="1196" y="442"/>
                </a:cubicBezTo>
                <a:cubicBezTo>
                  <a:pt x="1185" y="448"/>
                  <a:pt x="1185" y="448"/>
                  <a:pt x="1185" y="448"/>
                </a:cubicBezTo>
                <a:cubicBezTo>
                  <a:pt x="1185" y="453"/>
                  <a:pt x="1185" y="453"/>
                  <a:pt x="1185" y="453"/>
                </a:cubicBezTo>
                <a:cubicBezTo>
                  <a:pt x="1185" y="459"/>
                  <a:pt x="1183" y="462"/>
                  <a:pt x="1188" y="462"/>
                </a:cubicBezTo>
                <a:cubicBezTo>
                  <a:pt x="1187" y="453"/>
                  <a:pt x="1187" y="453"/>
                  <a:pt x="1187" y="453"/>
                </a:cubicBezTo>
                <a:cubicBezTo>
                  <a:pt x="1188" y="462"/>
                  <a:pt x="1188" y="462"/>
                  <a:pt x="1188" y="462"/>
                </a:cubicBezTo>
                <a:cubicBezTo>
                  <a:pt x="1188" y="480"/>
                  <a:pt x="1188" y="501"/>
                  <a:pt x="1204" y="502"/>
                </a:cubicBezTo>
                <a:cubicBezTo>
                  <a:pt x="1207" y="499"/>
                  <a:pt x="1207" y="499"/>
                  <a:pt x="1207" y="499"/>
                </a:cubicBezTo>
                <a:cubicBezTo>
                  <a:pt x="1209" y="499"/>
                  <a:pt x="1209" y="499"/>
                  <a:pt x="1209" y="499"/>
                </a:cubicBezTo>
                <a:cubicBezTo>
                  <a:pt x="1220" y="496"/>
                  <a:pt x="1220" y="496"/>
                  <a:pt x="1220" y="496"/>
                </a:cubicBezTo>
                <a:cubicBezTo>
                  <a:pt x="1228" y="495"/>
                  <a:pt x="1225" y="496"/>
                  <a:pt x="1228" y="490"/>
                </a:cubicBezTo>
                <a:cubicBezTo>
                  <a:pt x="1234" y="490"/>
                  <a:pt x="1234" y="490"/>
                  <a:pt x="1234" y="490"/>
                </a:cubicBezTo>
                <a:cubicBezTo>
                  <a:pt x="1242" y="490"/>
                  <a:pt x="1242" y="490"/>
                  <a:pt x="1242" y="490"/>
                </a:cubicBezTo>
                <a:cubicBezTo>
                  <a:pt x="1247" y="487"/>
                  <a:pt x="1247" y="487"/>
                  <a:pt x="1247" y="487"/>
                </a:cubicBezTo>
                <a:cubicBezTo>
                  <a:pt x="1272" y="499"/>
                  <a:pt x="1272" y="499"/>
                  <a:pt x="1272" y="499"/>
                </a:cubicBezTo>
                <a:cubicBezTo>
                  <a:pt x="1280" y="496"/>
                  <a:pt x="1280" y="496"/>
                  <a:pt x="1280" y="496"/>
                </a:cubicBezTo>
                <a:cubicBezTo>
                  <a:pt x="1283" y="499"/>
                  <a:pt x="1283" y="499"/>
                  <a:pt x="1283" y="499"/>
                </a:cubicBezTo>
                <a:cubicBezTo>
                  <a:pt x="1286" y="501"/>
                  <a:pt x="1286" y="501"/>
                  <a:pt x="1286" y="501"/>
                </a:cubicBezTo>
                <a:cubicBezTo>
                  <a:pt x="1288" y="505"/>
                  <a:pt x="1288" y="505"/>
                  <a:pt x="1288" y="505"/>
                </a:cubicBezTo>
                <a:cubicBezTo>
                  <a:pt x="1294" y="516"/>
                  <a:pt x="1294" y="516"/>
                  <a:pt x="1294" y="516"/>
                </a:cubicBezTo>
                <a:cubicBezTo>
                  <a:pt x="1302" y="516"/>
                  <a:pt x="1302" y="516"/>
                  <a:pt x="1302" y="516"/>
                </a:cubicBezTo>
                <a:cubicBezTo>
                  <a:pt x="1313" y="513"/>
                  <a:pt x="1313" y="513"/>
                  <a:pt x="1313" y="513"/>
                </a:cubicBezTo>
                <a:cubicBezTo>
                  <a:pt x="1321" y="516"/>
                  <a:pt x="1321" y="516"/>
                  <a:pt x="1321" y="516"/>
                </a:cubicBezTo>
                <a:cubicBezTo>
                  <a:pt x="1332" y="507"/>
                  <a:pt x="1332" y="507"/>
                  <a:pt x="1332" y="507"/>
                </a:cubicBezTo>
                <a:cubicBezTo>
                  <a:pt x="1334" y="505"/>
                  <a:pt x="1334" y="505"/>
                  <a:pt x="1334" y="505"/>
                </a:cubicBezTo>
                <a:cubicBezTo>
                  <a:pt x="1334" y="502"/>
                  <a:pt x="1334" y="502"/>
                  <a:pt x="1334" y="502"/>
                </a:cubicBezTo>
                <a:cubicBezTo>
                  <a:pt x="1337" y="499"/>
                  <a:pt x="1337" y="499"/>
                  <a:pt x="1337" y="499"/>
                </a:cubicBezTo>
                <a:cubicBezTo>
                  <a:pt x="1334" y="502"/>
                  <a:pt x="1334" y="502"/>
                  <a:pt x="1334" y="502"/>
                </a:cubicBezTo>
                <a:cubicBezTo>
                  <a:pt x="1337" y="499"/>
                  <a:pt x="1337" y="499"/>
                  <a:pt x="1337" y="499"/>
                </a:cubicBezTo>
                <a:cubicBezTo>
                  <a:pt x="1337" y="496"/>
                  <a:pt x="1337" y="496"/>
                  <a:pt x="1337" y="496"/>
                </a:cubicBezTo>
                <a:cubicBezTo>
                  <a:pt x="1345" y="487"/>
                  <a:pt x="1345" y="487"/>
                  <a:pt x="1345" y="487"/>
                </a:cubicBezTo>
                <a:cubicBezTo>
                  <a:pt x="1337" y="496"/>
                  <a:pt x="1337" y="496"/>
                  <a:pt x="1337" y="496"/>
                </a:cubicBezTo>
                <a:cubicBezTo>
                  <a:pt x="1345" y="487"/>
                  <a:pt x="1345" y="487"/>
                  <a:pt x="1345" y="487"/>
                </a:cubicBezTo>
                <a:cubicBezTo>
                  <a:pt x="1345" y="465"/>
                  <a:pt x="1345" y="465"/>
                  <a:pt x="1345" y="465"/>
                </a:cubicBezTo>
                <a:cubicBezTo>
                  <a:pt x="1317" y="432"/>
                  <a:pt x="1317" y="432"/>
                  <a:pt x="1317" y="432"/>
                </a:cubicBezTo>
                <a:cubicBezTo>
                  <a:pt x="1315" y="425"/>
                  <a:pt x="1315" y="425"/>
                  <a:pt x="1315" y="425"/>
                </a:cubicBezTo>
                <a:cubicBezTo>
                  <a:pt x="1313" y="416"/>
                  <a:pt x="1313" y="416"/>
                  <a:pt x="1313" y="416"/>
                </a:cubicBezTo>
                <a:cubicBezTo>
                  <a:pt x="1307" y="413"/>
                  <a:pt x="1307" y="413"/>
                  <a:pt x="1307" y="413"/>
                </a:cubicBezTo>
                <a:cubicBezTo>
                  <a:pt x="1305" y="408"/>
                  <a:pt x="1305" y="408"/>
                  <a:pt x="1305" y="408"/>
                </a:cubicBezTo>
                <a:cubicBezTo>
                  <a:pt x="1305" y="405"/>
                  <a:pt x="1305" y="405"/>
                  <a:pt x="1305" y="405"/>
                </a:cubicBezTo>
                <a:moveTo>
                  <a:pt x="1299" y="402"/>
                </a:moveTo>
                <a:cubicBezTo>
                  <a:pt x="1299" y="408"/>
                  <a:pt x="1299" y="408"/>
                  <a:pt x="1299" y="408"/>
                </a:cubicBezTo>
                <a:cubicBezTo>
                  <a:pt x="1305" y="405"/>
                  <a:pt x="1305" y="405"/>
                  <a:pt x="1305" y="405"/>
                </a:cubicBezTo>
                <a:cubicBezTo>
                  <a:pt x="1299" y="402"/>
                  <a:pt x="1299" y="402"/>
                  <a:pt x="1299" y="402"/>
                </a:cubicBezTo>
                <a:moveTo>
                  <a:pt x="411" y="399"/>
                </a:moveTo>
                <a:cubicBezTo>
                  <a:pt x="413" y="402"/>
                  <a:pt x="413" y="402"/>
                  <a:pt x="413" y="402"/>
                </a:cubicBezTo>
                <a:cubicBezTo>
                  <a:pt x="411" y="399"/>
                  <a:pt x="411" y="399"/>
                  <a:pt x="411" y="399"/>
                </a:cubicBezTo>
                <a:moveTo>
                  <a:pt x="1229" y="391"/>
                </a:moveTo>
                <a:cubicBezTo>
                  <a:pt x="1228" y="391"/>
                  <a:pt x="1229" y="392"/>
                  <a:pt x="1226" y="397"/>
                </a:cubicBezTo>
                <a:cubicBezTo>
                  <a:pt x="1237" y="392"/>
                  <a:pt x="1237" y="392"/>
                  <a:pt x="1237" y="392"/>
                </a:cubicBezTo>
                <a:cubicBezTo>
                  <a:pt x="1231" y="392"/>
                  <a:pt x="1229" y="391"/>
                  <a:pt x="1229" y="391"/>
                </a:cubicBezTo>
                <a:moveTo>
                  <a:pt x="483" y="391"/>
                </a:moveTo>
                <a:cubicBezTo>
                  <a:pt x="408" y="391"/>
                  <a:pt x="408" y="391"/>
                  <a:pt x="408" y="391"/>
                </a:cubicBezTo>
                <a:cubicBezTo>
                  <a:pt x="411" y="399"/>
                  <a:pt x="411" y="399"/>
                  <a:pt x="411" y="399"/>
                </a:cubicBezTo>
                <a:cubicBezTo>
                  <a:pt x="413" y="402"/>
                  <a:pt x="413" y="402"/>
                  <a:pt x="413" y="402"/>
                </a:cubicBezTo>
                <a:cubicBezTo>
                  <a:pt x="413" y="405"/>
                  <a:pt x="413" y="405"/>
                  <a:pt x="413" y="405"/>
                </a:cubicBezTo>
                <a:cubicBezTo>
                  <a:pt x="416" y="407"/>
                  <a:pt x="416" y="407"/>
                  <a:pt x="416" y="407"/>
                </a:cubicBezTo>
                <a:cubicBezTo>
                  <a:pt x="419" y="411"/>
                  <a:pt x="419" y="411"/>
                  <a:pt x="419" y="411"/>
                </a:cubicBezTo>
                <a:cubicBezTo>
                  <a:pt x="430" y="422"/>
                  <a:pt x="430" y="422"/>
                  <a:pt x="430" y="422"/>
                </a:cubicBezTo>
                <a:cubicBezTo>
                  <a:pt x="432" y="425"/>
                  <a:pt x="432" y="425"/>
                  <a:pt x="432" y="425"/>
                </a:cubicBezTo>
                <a:cubicBezTo>
                  <a:pt x="443" y="431"/>
                  <a:pt x="443" y="431"/>
                  <a:pt x="443" y="431"/>
                </a:cubicBezTo>
                <a:cubicBezTo>
                  <a:pt x="427" y="527"/>
                  <a:pt x="427" y="527"/>
                  <a:pt x="427" y="527"/>
                </a:cubicBezTo>
                <a:cubicBezTo>
                  <a:pt x="433" y="530"/>
                  <a:pt x="433" y="530"/>
                  <a:pt x="433" y="530"/>
                </a:cubicBezTo>
                <a:cubicBezTo>
                  <a:pt x="430" y="539"/>
                  <a:pt x="430" y="539"/>
                  <a:pt x="430" y="539"/>
                </a:cubicBezTo>
                <a:cubicBezTo>
                  <a:pt x="430" y="547"/>
                  <a:pt x="430" y="547"/>
                  <a:pt x="430" y="547"/>
                </a:cubicBezTo>
                <a:cubicBezTo>
                  <a:pt x="427" y="556"/>
                  <a:pt x="427" y="556"/>
                  <a:pt x="427" y="556"/>
                </a:cubicBezTo>
                <a:cubicBezTo>
                  <a:pt x="427" y="559"/>
                  <a:pt x="427" y="559"/>
                  <a:pt x="427" y="559"/>
                </a:cubicBezTo>
                <a:cubicBezTo>
                  <a:pt x="427" y="562"/>
                  <a:pt x="427" y="562"/>
                  <a:pt x="427" y="562"/>
                </a:cubicBezTo>
                <a:cubicBezTo>
                  <a:pt x="437" y="576"/>
                  <a:pt x="429" y="568"/>
                  <a:pt x="443" y="579"/>
                </a:cubicBezTo>
                <a:cubicBezTo>
                  <a:pt x="443" y="584"/>
                  <a:pt x="443" y="584"/>
                  <a:pt x="443" y="584"/>
                </a:cubicBezTo>
                <a:cubicBezTo>
                  <a:pt x="446" y="585"/>
                  <a:pt x="446" y="585"/>
                  <a:pt x="446" y="585"/>
                </a:cubicBezTo>
                <a:cubicBezTo>
                  <a:pt x="455" y="585"/>
                  <a:pt x="455" y="585"/>
                  <a:pt x="455" y="585"/>
                </a:cubicBezTo>
                <a:cubicBezTo>
                  <a:pt x="456" y="582"/>
                  <a:pt x="455" y="581"/>
                  <a:pt x="453" y="581"/>
                </a:cubicBezTo>
                <a:cubicBezTo>
                  <a:pt x="453" y="581"/>
                  <a:pt x="453" y="581"/>
                  <a:pt x="452" y="581"/>
                </a:cubicBezTo>
                <a:cubicBezTo>
                  <a:pt x="452" y="581"/>
                  <a:pt x="452" y="581"/>
                  <a:pt x="452" y="581"/>
                </a:cubicBezTo>
                <a:cubicBezTo>
                  <a:pt x="449" y="581"/>
                  <a:pt x="446" y="581"/>
                  <a:pt x="446" y="573"/>
                </a:cubicBezTo>
                <a:cubicBezTo>
                  <a:pt x="446" y="565"/>
                  <a:pt x="452" y="562"/>
                  <a:pt x="457" y="559"/>
                </a:cubicBezTo>
                <a:cubicBezTo>
                  <a:pt x="454" y="545"/>
                  <a:pt x="454" y="545"/>
                  <a:pt x="454" y="545"/>
                </a:cubicBezTo>
                <a:cubicBezTo>
                  <a:pt x="462" y="539"/>
                  <a:pt x="462" y="539"/>
                  <a:pt x="462" y="539"/>
                </a:cubicBezTo>
                <a:cubicBezTo>
                  <a:pt x="462" y="527"/>
                  <a:pt x="462" y="527"/>
                  <a:pt x="462" y="527"/>
                </a:cubicBezTo>
                <a:cubicBezTo>
                  <a:pt x="473" y="527"/>
                  <a:pt x="473" y="527"/>
                  <a:pt x="473" y="527"/>
                </a:cubicBezTo>
                <a:cubicBezTo>
                  <a:pt x="476" y="519"/>
                  <a:pt x="476" y="519"/>
                  <a:pt x="476" y="519"/>
                </a:cubicBezTo>
                <a:cubicBezTo>
                  <a:pt x="483" y="519"/>
                  <a:pt x="483" y="519"/>
                  <a:pt x="483" y="519"/>
                </a:cubicBezTo>
                <a:cubicBezTo>
                  <a:pt x="483" y="391"/>
                  <a:pt x="483" y="391"/>
                  <a:pt x="483" y="391"/>
                </a:cubicBezTo>
                <a:moveTo>
                  <a:pt x="1188" y="391"/>
                </a:moveTo>
                <a:cubicBezTo>
                  <a:pt x="1182" y="391"/>
                  <a:pt x="1182" y="391"/>
                  <a:pt x="1182" y="391"/>
                </a:cubicBezTo>
                <a:cubicBezTo>
                  <a:pt x="1185" y="391"/>
                  <a:pt x="1185" y="391"/>
                  <a:pt x="1185" y="391"/>
                </a:cubicBezTo>
                <a:cubicBezTo>
                  <a:pt x="1188" y="391"/>
                  <a:pt x="1188" y="391"/>
                  <a:pt x="1188" y="391"/>
                </a:cubicBezTo>
                <a:moveTo>
                  <a:pt x="1204" y="391"/>
                </a:moveTo>
                <a:cubicBezTo>
                  <a:pt x="1189" y="391"/>
                  <a:pt x="1189" y="391"/>
                  <a:pt x="1189" y="391"/>
                </a:cubicBezTo>
                <a:cubicBezTo>
                  <a:pt x="1198" y="391"/>
                  <a:pt x="1193" y="393"/>
                  <a:pt x="1204" y="393"/>
                </a:cubicBezTo>
                <a:cubicBezTo>
                  <a:pt x="1204" y="391"/>
                  <a:pt x="1204" y="391"/>
                  <a:pt x="1204" y="391"/>
                </a:cubicBezTo>
                <a:moveTo>
                  <a:pt x="1219" y="391"/>
                </a:moveTo>
                <a:cubicBezTo>
                  <a:pt x="1214" y="391"/>
                  <a:pt x="1214" y="391"/>
                  <a:pt x="1214" y="391"/>
                </a:cubicBezTo>
                <a:cubicBezTo>
                  <a:pt x="1215" y="393"/>
                  <a:pt x="1215" y="393"/>
                  <a:pt x="1215" y="393"/>
                </a:cubicBezTo>
                <a:cubicBezTo>
                  <a:pt x="1206" y="395"/>
                  <a:pt x="1206" y="395"/>
                  <a:pt x="1206" y="395"/>
                </a:cubicBezTo>
                <a:cubicBezTo>
                  <a:pt x="1214" y="400"/>
                  <a:pt x="1214" y="400"/>
                  <a:pt x="1214" y="400"/>
                </a:cubicBezTo>
                <a:cubicBezTo>
                  <a:pt x="1219" y="391"/>
                  <a:pt x="1219" y="391"/>
                  <a:pt x="1219" y="391"/>
                </a:cubicBezTo>
                <a:moveTo>
                  <a:pt x="1296" y="393"/>
                </a:moveTo>
                <a:cubicBezTo>
                  <a:pt x="1296" y="393"/>
                  <a:pt x="1296" y="393"/>
                  <a:pt x="1296" y="393"/>
                </a:cubicBezTo>
                <a:cubicBezTo>
                  <a:pt x="1296" y="393"/>
                  <a:pt x="1296" y="393"/>
                  <a:pt x="1296" y="393"/>
                </a:cubicBezTo>
                <a:moveTo>
                  <a:pt x="1296" y="392"/>
                </a:moveTo>
                <a:cubicBezTo>
                  <a:pt x="1296" y="392"/>
                  <a:pt x="1296" y="392"/>
                  <a:pt x="1296" y="392"/>
                </a:cubicBezTo>
                <a:cubicBezTo>
                  <a:pt x="1296" y="392"/>
                  <a:pt x="1296" y="392"/>
                  <a:pt x="1296" y="392"/>
                </a:cubicBezTo>
                <a:moveTo>
                  <a:pt x="1295" y="392"/>
                </a:moveTo>
                <a:cubicBezTo>
                  <a:pt x="1295" y="392"/>
                  <a:pt x="1295" y="392"/>
                  <a:pt x="1295" y="392"/>
                </a:cubicBezTo>
                <a:cubicBezTo>
                  <a:pt x="1295" y="392"/>
                  <a:pt x="1295" y="392"/>
                  <a:pt x="1295" y="392"/>
                </a:cubicBezTo>
                <a:moveTo>
                  <a:pt x="1295" y="391"/>
                </a:moveTo>
                <a:cubicBezTo>
                  <a:pt x="1295" y="391"/>
                  <a:pt x="1295" y="391"/>
                  <a:pt x="1295" y="391"/>
                </a:cubicBezTo>
                <a:cubicBezTo>
                  <a:pt x="1295" y="391"/>
                  <a:pt x="1295" y="391"/>
                  <a:pt x="1295" y="391"/>
                </a:cubicBezTo>
                <a:moveTo>
                  <a:pt x="1306" y="391"/>
                </a:moveTo>
                <a:cubicBezTo>
                  <a:pt x="1295" y="391"/>
                  <a:pt x="1295" y="391"/>
                  <a:pt x="1295" y="391"/>
                </a:cubicBezTo>
                <a:cubicBezTo>
                  <a:pt x="1295" y="391"/>
                  <a:pt x="1295" y="391"/>
                  <a:pt x="1295" y="391"/>
                </a:cubicBezTo>
                <a:cubicBezTo>
                  <a:pt x="1295" y="391"/>
                  <a:pt x="1295" y="391"/>
                  <a:pt x="1295" y="391"/>
                </a:cubicBezTo>
                <a:cubicBezTo>
                  <a:pt x="1283" y="391"/>
                  <a:pt x="1283" y="391"/>
                  <a:pt x="1283" y="391"/>
                </a:cubicBezTo>
                <a:cubicBezTo>
                  <a:pt x="1296" y="393"/>
                  <a:pt x="1296" y="393"/>
                  <a:pt x="1296" y="393"/>
                </a:cubicBezTo>
                <a:cubicBezTo>
                  <a:pt x="1296" y="393"/>
                  <a:pt x="1296" y="393"/>
                  <a:pt x="1296" y="393"/>
                </a:cubicBezTo>
                <a:cubicBezTo>
                  <a:pt x="1296" y="393"/>
                  <a:pt x="1296" y="393"/>
                  <a:pt x="1296" y="393"/>
                </a:cubicBezTo>
                <a:cubicBezTo>
                  <a:pt x="1305" y="393"/>
                  <a:pt x="1305" y="393"/>
                  <a:pt x="1305" y="393"/>
                </a:cubicBezTo>
                <a:cubicBezTo>
                  <a:pt x="1306" y="391"/>
                  <a:pt x="1306" y="391"/>
                  <a:pt x="1306" y="391"/>
                </a:cubicBezTo>
                <a:moveTo>
                  <a:pt x="1326" y="391"/>
                </a:moveTo>
                <a:cubicBezTo>
                  <a:pt x="1320" y="391"/>
                  <a:pt x="1320" y="391"/>
                  <a:pt x="1320" y="391"/>
                </a:cubicBezTo>
                <a:cubicBezTo>
                  <a:pt x="1329" y="396"/>
                  <a:pt x="1329" y="396"/>
                  <a:pt x="1329" y="396"/>
                </a:cubicBezTo>
                <a:cubicBezTo>
                  <a:pt x="1320" y="391"/>
                  <a:pt x="1320" y="391"/>
                  <a:pt x="1320" y="391"/>
                </a:cubicBezTo>
                <a:cubicBezTo>
                  <a:pt x="1317" y="391"/>
                  <a:pt x="1317" y="391"/>
                  <a:pt x="1317" y="391"/>
                </a:cubicBezTo>
                <a:cubicBezTo>
                  <a:pt x="1321" y="397"/>
                  <a:pt x="1322" y="399"/>
                  <a:pt x="1334" y="399"/>
                </a:cubicBezTo>
                <a:cubicBezTo>
                  <a:pt x="1326" y="391"/>
                  <a:pt x="1326" y="391"/>
                  <a:pt x="1326" y="391"/>
                </a:cubicBezTo>
                <a:moveTo>
                  <a:pt x="883" y="374"/>
                </a:moveTo>
                <a:cubicBezTo>
                  <a:pt x="883" y="374"/>
                  <a:pt x="883" y="374"/>
                  <a:pt x="883" y="374"/>
                </a:cubicBezTo>
                <a:moveTo>
                  <a:pt x="889" y="368"/>
                </a:moveTo>
                <a:cubicBezTo>
                  <a:pt x="886" y="370"/>
                  <a:pt x="886" y="370"/>
                  <a:pt x="886" y="370"/>
                </a:cubicBezTo>
                <a:cubicBezTo>
                  <a:pt x="883" y="374"/>
                  <a:pt x="883" y="374"/>
                  <a:pt x="883" y="374"/>
                </a:cubicBezTo>
                <a:cubicBezTo>
                  <a:pt x="887" y="371"/>
                  <a:pt x="887" y="371"/>
                  <a:pt x="887" y="371"/>
                </a:cubicBezTo>
                <a:cubicBezTo>
                  <a:pt x="889" y="368"/>
                  <a:pt x="889" y="368"/>
                  <a:pt x="889" y="368"/>
                </a:cubicBezTo>
                <a:moveTo>
                  <a:pt x="764" y="356"/>
                </a:moveTo>
                <a:cubicBezTo>
                  <a:pt x="761" y="359"/>
                  <a:pt x="761" y="359"/>
                  <a:pt x="761" y="359"/>
                </a:cubicBezTo>
                <a:cubicBezTo>
                  <a:pt x="775" y="374"/>
                  <a:pt x="775" y="374"/>
                  <a:pt x="775" y="374"/>
                </a:cubicBezTo>
                <a:cubicBezTo>
                  <a:pt x="764" y="356"/>
                  <a:pt x="764" y="356"/>
                  <a:pt x="764" y="356"/>
                </a:cubicBezTo>
                <a:moveTo>
                  <a:pt x="723" y="331"/>
                </a:moveTo>
                <a:cubicBezTo>
                  <a:pt x="715" y="331"/>
                  <a:pt x="715" y="331"/>
                  <a:pt x="715" y="331"/>
                </a:cubicBezTo>
                <a:cubicBezTo>
                  <a:pt x="723" y="331"/>
                  <a:pt x="723" y="331"/>
                  <a:pt x="723" y="331"/>
                </a:cubicBezTo>
                <a:moveTo>
                  <a:pt x="740" y="325"/>
                </a:moveTo>
                <a:cubicBezTo>
                  <a:pt x="740" y="325"/>
                  <a:pt x="739" y="325"/>
                  <a:pt x="739" y="325"/>
                </a:cubicBezTo>
                <a:cubicBezTo>
                  <a:pt x="729" y="328"/>
                  <a:pt x="729" y="328"/>
                  <a:pt x="729" y="328"/>
                </a:cubicBezTo>
                <a:cubicBezTo>
                  <a:pt x="745" y="328"/>
                  <a:pt x="745" y="328"/>
                  <a:pt x="745" y="328"/>
                </a:cubicBezTo>
                <a:cubicBezTo>
                  <a:pt x="748" y="337"/>
                  <a:pt x="748" y="337"/>
                  <a:pt x="748" y="337"/>
                </a:cubicBezTo>
                <a:cubicBezTo>
                  <a:pt x="753" y="334"/>
                  <a:pt x="753" y="334"/>
                  <a:pt x="753" y="334"/>
                </a:cubicBezTo>
                <a:cubicBezTo>
                  <a:pt x="748" y="330"/>
                  <a:pt x="745" y="325"/>
                  <a:pt x="740" y="325"/>
                </a:cubicBezTo>
                <a:moveTo>
                  <a:pt x="927" y="322"/>
                </a:moveTo>
                <a:cubicBezTo>
                  <a:pt x="924" y="325"/>
                  <a:pt x="924" y="325"/>
                  <a:pt x="924" y="325"/>
                </a:cubicBezTo>
                <a:cubicBezTo>
                  <a:pt x="927" y="322"/>
                  <a:pt x="927" y="322"/>
                  <a:pt x="927" y="322"/>
                </a:cubicBezTo>
                <a:moveTo>
                  <a:pt x="517" y="356"/>
                </a:moveTo>
                <a:cubicBezTo>
                  <a:pt x="517" y="356"/>
                  <a:pt x="517" y="356"/>
                  <a:pt x="517" y="356"/>
                </a:cubicBezTo>
                <a:cubicBezTo>
                  <a:pt x="522" y="348"/>
                  <a:pt x="522" y="348"/>
                  <a:pt x="522" y="348"/>
                </a:cubicBezTo>
                <a:cubicBezTo>
                  <a:pt x="517" y="356"/>
                  <a:pt x="517" y="356"/>
                  <a:pt x="517" y="356"/>
                </a:cubicBezTo>
                <a:moveTo>
                  <a:pt x="483" y="320"/>
                </a:moveTo>
                <a:cubicBezTo>
                  <a:pt x="483" y="391"/>
                  <a:pt x="483" y="391"/>
                  <a:pt x="483" y="391"/>
                </a:cubicBezTo>
                <a:cubicBezTo>
                  <a:pt x="585" y="391"/>
                  <a:pt x="585" y="391"/>
                  <a:pt x="585" y="391"/>
                </a:cubicBezTo>
                <a:cubicBezTo>
                  <a:pt x="584" y="379"/>
                  <a:pt x="584" y="379"/>
                  <a:pt x="584" y="379"/>
                </a:cubicBezTo>
                <a:cubicBezTo>
                  <a:pt x="584" y="379"/>
                  <a:pt x="584" y="379"/>
                  <a:pt x="584" y="379"/>
                </a:cubicBezTo>
                <a:cubicBezTo>
                  <a:pt x="582" y="376"/>
                  <a:pt x="570" y="368"/>
                  <a:pt x="565" y="365"/>
                </a:cubicBezTo>
                <a:cubicBezTo>
                  <a:pt x="555" y="365"/>
                  <a:pt x="555" y="365"/>
                  <a:pt x="555" y="365"/>
                </a:cubicBezTo>
                <a:cubicBezTo>
                  <a:pt x="555" y="365"/>
                  <a:pt x="555" y="365"/>
                  <a:pt x="555" y="365"/>
                </a:cubicBezTo>
                <a:cubicBezTo>
                  <a:pt x="549" y="365"/>
                  <a:pt x="549" y="365"/>
                  <a:pt x="549" y="365"/>
                </a:cubicBezTo>
                <a:cubicBezTo>
                  <a:pt x="541" y="359"/>
                  <a:pt x="541" y="359"/>
                  <a:pt x="541" y="359"/>
                </a:cubicBezTo>
                <a:cubicBezTo>
                  <a:pt x="538" y="359"/>
                  <a:pt x="538" y="359"/>
                  <a:pt x="538" y="359"/>
                </a:cubicBezTo>
                <a:cubicBezTo>
                  <a:pt x="536" y="356"/>
                  <a:pt x="536" y="356"/>
                  <a:pt x="536" y="356"/>
                </a:cubicBezTo>
                <a:cubicBezTo>
                  <a:pt x="533" y="356"/>
                  <a:pt x="533" y="356"/>
                  <a:pt x="533" y="356"/>
                </a:cubicBezTo>
                <a:cubicBezTo>
                  <a:pt x="528" y="353"/>
                  <a:pt x="528" y="353"/>
                  <a:pt x="528" y="353"/>
                </a:cubicBezTo>
                <a:cubicBezTo>
                  <a:pt x="522" y="355"/>
                  <a:pt x="522" y="355"/>
                  <a:pt x="522" y="355"/>
                </a:cubicBezTo>
                <a:cubicBezTo>
                  <a:pt x="519" y="354"/>
                  <a:pt x="519" y="354"/>
                  <a:pt x="519" y="354"/>
                </a:cubicBezTo>
                <a:cubicBezTo>
                  <a:pt x="521" y="352"/>
                  <a:pt x="525" y="352"/>
                  <a:pt x="525" y="348"/>
                </a:cubicBezTo>
                <a:cubicBezTo>
                  <a:pt x="525" y="344"/>
                  <a:pt x="522" y="344"/>
                  <a:pt x="519" y="342"/>
                </a:cubicBezTo>
                <a:cubicBezTo>
                  <a:pt x="519" y="342"/>
                  <a:pt x="519" y="342"/>
                  <a:pt x="519" y="342"/>
                </a:cubicBezTo>
                <a:cubicBezTo>
                  <a:pt x="515" y="325"/>
                  <a:pt x="494" y="329"/>
                  <a:pt x="483" y="320"/>
                </a:cubicBezTo>
                <a:moveTo>
                  <a:pt x="932" y="305"/>
                </a:moveTo>
                <a:cubicBezTo>
                  <a:pt x="932" y="305"/>
                  <a:pt x="932" y="305"/>
                  <a:pt x="932" y="305"/>
                </a:cubicBezTo>
                <a:moveTo>
                  <a:pt x="911" y="297"/>
                </a:moveTo>
                <a:cubicBezTo>
                  <a:pt x="908" y="299"/>
                  <a:pt x="908" y="299"/>
                  <a:pt x="908" y="299"/>
                </a:cubicBezTo>
                <a:cubicBezTo>
                  <a:pt x="911" y="297"/>
                  <a:pt x="911" y="297"/>
                  <a:pt x="911" y="297"/>
                </a:cubicBezTo>
                <a:moveTo>
                  <a:pt x="940" y="282"/>
                </a:moveTo>
                <a:cubicBezTo>
                  <a:pt x="930" y="291"/>
                  <a:pt x="930" y="291"/>
                  <a:pt x="930" y="291"/>
                </a:cubicBezTo>
                <a:cubicBezTo>
                  <a:pt x="935" y="291"/>
                  <a:pt x="935" y="291"/>
                  <a:pt x="935" y="291"/>
                </a:cubicBezTo>
                <a:cubicBezTo>
                  <a:pt x="940" y="282"/>
                  <a:pt x="940" y="282"/>
                  <a:pt x="940" y="282"/>
                </a:cubicBezTo>
                <a:moveTo>
                  <a:pt x="959" y="271"/>
                </a:moveTo>
                <a:cubicBezTo>
                  <a:pt x="956" y="273"/>
                  <a:pt x="956" y="273"/>
                  <a:pt x="956" y="273"/>
                </a:cubicBezTo>
                <a:cubicBezTo>
                  <a:pt x="954" y="277"/>
                  <a:pt x="954" y="277"/>
                  <a:pt x="954" y="277"/>
                </a:cubicBezTo>
                <a:cubicBezTo>
                  <a:pt x="957" y="274"/>
                  <a:pt x="957" y="274"/>
                  <a:pt x="957" y="274"/>
                </a:cubicBezTo>
                <a:cubicBezTo>
                  <a:pt x="959" y="271"/>
                  <a:pt x="959" y="271"/>
                  <a:pt x="959" y="271"/>
                </a:cubicBezTo>
                <a:moveTo>
                  <a:pt x="959" y="268"/>
                </a:moveTo>
                <a:cubicBezTo>
                  <a:pt x="959" y="268"/>
                  <a:pt x="959" y="268"/>
                  <a:pt x="959" y="268"/>
                </a:cubicBezTo>
                <a:cubicBezTo>
                  <a:pt x="959" y="268"/>
                  <a:pt x="959" y="268"/>
                  <a:pt x="959" y="268"/>
                </a:cubicBezTo>
                <a:moveTo>
                  <a:pt x="957" y="242"/>
                </a:moveTo>
                <a:cubicBezTo>
                  <a:pt x="959" y="245"/>
                  <a:pt x="959" y="245"/>
                  <a:pt x="959" y="245"/>
                </a:cubicBezTo>
                <a:cubicBezTo>
                  <a:pt x="957" y="242"/>
                  <a:pt x="957" y="242"/>
                  <a:pt x="957" y="242"/>
                </a:cubicBezTo>
                <a:moveTo>
                  <a:pt x="935" y="240"/>
                </a:moveTo>
                <a:cubicBezTo>
                  <a:pt x="935" y="248"/>
                  <a:pt x="935" y="248"/>
                  <a:pt x="935" y="248"/>
                </a:cubicBezTo>
                <a:cubicBezTo>
                  <a:pt x="935" y="240"/>
                  <a:pt x="935" y="240"/>
                  <a:pt x="935" y="240"/>
                </a:cubicBezTo>
                <a:moveTo>
                  <a:pt x="867" y="225"/>
                </a:moveTo>
                <a:cubicBezTo>
                  <a:pt x="864" y="234"/>
                  <a:pt x="864" y="234"/>
                  <a:pt x="864" y="234"/>
                </a:cubicBezTo>
                <a:cubicBezTo>
                  <a:pt x="870" y="237"/>
                  <a:pt x="870" y="237"/>
                  <a:pt x="870" y="237"/>
                </a:cubicBezTo>
                <a:cubicBezTo>
                  <a:pt x="867" y="225"/>
                  <a:pt x="867" y="225"/>
                  <a:pt x="867" y="225"/>
                </a:cubicBezTo>
                <a:moveTo>
                  <a:pt x="848" y="391"/>
                </a:moveTo>
                <a:cubicBezTo>
                  <a:pt x="848" y="385"/>
                  <a:pt x="848" y="385"/>
                  <a:pt x="848" y="385"/>
                </a:cubicBezTo>
                <a:cubicBezTo>
                  <a:pt x="845" y="382"/>
                  <a:pt x="845" y="382"/>
                  <a:pt x="845" y="382"/>
                </a:cubicBezTo>
                <a:cubicBezTo>
                  <a:pt x="842" y="365"/>
                  <a:pt x="842" y="365"/>
                  <a:pt x="842" y="365"/>
                </a:cubicBezTo>
                <a:cubicBezTo>
                  <a:pt x="845" y="382"/>
                  <a:pt x="845" y="382"/>
                  <a:pt x="845" y="382"/>
                </a:cubicBezTo>
                <a:cubicBezTo>
                  <a:pt x="848" y="371"/>
                  <a:pt x="848" y="371"/>
                  <a:pt x="848" y="371"/>
                </a:cubicBezTo>
                <a:cubicBezTo>
                  <a:pt x="845" y="382"/>
                  <a:pt x="845" y="382"/>
                  <a:pt x="845" y="382"/>
                </a:cubicBezTo>
                <a:cubicBezTo>
                  <a:pt x="848" y="376"/>
                  <a:pt x="848" y="376"/>
                  <a:pt x="848" y="376"/>
                </a:cubicBezTo>
                <a:cubicBezTo>
                  <a:pt x="845" y="382"/>
                  <a:pt x="845" y="382"/>
                  <a:pt x="845" y="382"/>
                </a:cubicBezTo>
                <a:cubicBezTo>
                  <a:pt x="848" y="385"/>
                  <a:pt x="848" y="385"/>
                  <a:pt x="848" y="385"/>
                </a:cubicBezTo>
                <a:cubicBezTo>
                  <a:pt x="851" y="382"/>
                  <a:pt x="851" y="382"/>
                  <a:pt x="851" y="382"/>
                </a:cubicBezTo>
                <a:cubicBezTo>
                  <a:pt x="848" y="385"/>
                  <a:pt x="848" y="385"/>
                  <a:pt x="848" y="385"/>
                </a:cubicBezTo>
                <a:cubicBezTo>
                  <a:pt x="848" y="391"/>
                  <a:pt x="848" y="391"/>
                  <a:pt x="848" y="391"/>
                </a:cubicBezTo>
                <a:cubicBezTo>
                  <a:pt x="854" y="390"/>
                  <a:pt x="854" y="390"/>
                  <a:pt x="854" y="390"/>
                </a:cubicBezTo>
                <a:cubicBezTo>
                  <a:pt x="848" y="391"/>
                  <a:pt x="848" y="391"/>
                  <a:pt x="848" y="391"/>
                </a:cubicBezTo>
                <a:moveTo>
                  <a:pt x="854" y="365"/>
                </a:moveTo>
                <a:cubicBezTo>
                  <a:pt x="864" y="365"/>
                  <a:pt x="864" y="365"/>
                  <a:pt x="864" y="365"/>
                </a:cubicBezTo>
                <a:cubicBezTo>
                  <a:pt x="868" y="356"/>
                  <a:pt x="868" y="356"/>
                  <a:pt x="868" y="356"/>
                </a:cubicBezTo>
                <a:cubicBezTo>
                  <a:pt x="864" y="365"/>
                  <a:pt x="864" y="365"/>
                  <a:pt x="864" y="365"/>
                </a:cubicBezTo>
                <a:cubicBezTo>
                  <a:pt x="854" y="365"/>
                  <a:pt x="854" y="365"/>
                  <a:pt x="854" y="365"/>
                </a:cubicBezTo>
                <a:moveTo>
                  <a:pt x="856" y="354"/>
                </a:moveTo>
                <a:cubicBezTo>
                  <a:pt x="864" y="354"/>
                  <a:pt x="864" y="354"/>
                  <a:pt x="864" y="354"/>
                </a:cubicBezTo>
                <a:cubicBezTo>
                  <a:pt x="858" y="364"/>
                  <a:pt x="858" y="364"/>
                  <a:pt x="858" y="364"/>
                </a:cubicBezTo>
                <a:cubicBezTo>
                  <a:pt x="856" y="354"/>
                  <a:pt x="856" y="354"/>
                  <a:pt x="856" y="354"/>
                </a:cubicBezTo>
                <a:moveTo>
                  <a:pt x="856" y="354"/>
                </a:moveTo>
                <a:cubicBezTo>
                  <a:pt x="864" y="354"/>
                  <a:pt x="864" y="354"/>
                  <a:pt x="864" y="354"/>
                </a:cubicBezTo>
                <a:cubicBezTo>
                  <a:pt x="856" y="354"/>
                  <a:pt x="856" y="354"/>
                  <a:pt x="856" y="354"/>
                </a:cubicBezTo>
                <a:moveTo>
                  <a:pt x="848" y="351"/>
                </a:moveTo>
                <a:cubicBezTo>
                  <a:pt x="856" y="342"/>
                  <a:pt x="856" y="342"/>
                  <a:pt x="856" y="342"/>
                </a:cubicBezTo>
                <a:cubicBezTo>
                  <a:pt x="848" y="351"/>
                  <a:pt x="848" y="351"/>
                  <a:pt x="848" y="351"/>
                </a:cubicBezTo>
                <a:moveTo>
                  <a:pt x="850" y="342"/>
                </a:moveTo>
                <a:cubicBezTo>
                  <a:pt x="850" y="342"/>
                  <a:pt x="850" y="342"/>
                  <a:pt x="850" y="342"/>
                </a:cubicBezTo>
                <a:cubicBezTo>
                  <a:pt x="854" y="339"/>
                  <a:pt x="854" y="339"/>
                  <a:pt x="854" y="339"/>
                </a:cubicBezTo>
                <a:cubicBezTo>
                  <a:pt x="850" y="342"/>
                  <a:pt x="850" y="342"/>
                  <a:pt x="850" y="342"/>
                </a:cubicBezTo>
                <a:moveTo>
                  <a:pt x="875" y="334"/>
                </a:moveTo>
                <a:cubicBezTo>
                  <a:pt x="875" y="334"/>
                  <a:pt x="875" y="334"/>
                  <a:pt x="875" y="334"/>
                </a:cubicBezTo>
                <a:cubicBezTo>
                  <a:pt x="874" y="343"/>
                  <a:pt x="874" y="343"/>
                  <a:pt x="874" y="343"/>
                </a:cubicBezTo>
                <a:cubicBezTo>
                  <a:pt x="869" y="334"/>
                  <a:pt x="869" y="334"/>
                  <a:pt x="869" y="334"/>
                </a:cubicBezTo>
                <a:cubicBezTo>
                  <a:pt x="874" y="343"/>
                  <a:pt x="874" y="343"/>
                  <a:pt x="874" y="343"/>
                </a:cubicBezTo>
                <a:cubicBezTo>
                  <a:pt x="875" y="334"/>
                  <a:pt x="875" y="334"/>
                  <a:pt x="875" y="334"/>
                </a:cubicBezTo>
                <a:moveTo>
                  <a:pt x="875" y="334"/>
                </a:moveTo>
                <a:cubicBezTo>
                  <a:pt x="875" y="334"/>
                  <a:pt x="875" y="334"/>
                  <a:pt x="875" y="334"/>
                </a:cubicBezTo>
                <a:moveTo>
                  <a:pt x="875" y="305"/>
                </a:moveTo>
                <a:cubicBezTo>
                  <a:pt x="875" y="299"/>
                  <a:pt x="875" y="299"/>
                  <a:pt x="875" y="299"/>
                </a:cubicBezTo>
                <a:cubicBezTo>
                  <a:pt x="875" y="305"/>
                  <a:pt x="875" y="305"/>
                  <a:pt x="875" y="305"/>
                </a:cubicBezTo>
                <a:cubicBezTo>
                  <a:pt x="881" y="305"/>
                  <a:pt x="881" y="305"/>
                  <a:pt x="881" y="305"/>
                </a:cubicBezTo>
                <a:cubicBezTo>
                  <a:pt x="875" y="305"/>
                  <a:pt x="875" y="305"/>
                  <a:pt x="875" y="305"/>
                </a:cubicBezTo>
                <a:moveTo>
                  <a:pt x="667" y="299"/>
                </a:moveTo>
                <a:cubicBezTo>
                  <a:pt x="667" y="299"/>
                  <a:pt x="667" y="299"/>
                  <a:pt x="667" y="299"/>
                </a:cubicBezTo>
                <a:cubicBezTo>
                  <a:pt x="667" y="299"/>
                  <a:pt x="667" y="299"/>
                  <a:pt x="667" y="299"/>
                </a:cubicBezTo>
                <a:moveTo>
                  <a:pt x="906" y="311"/>
                </a:moveTo>
                <a:cubicBezTo>
                  <a:pt x="901" y="310"/>
                  <a:pt x="896" y="297"/>
                  <a:pt x="892" y="291"/>
                </a:cubicBezTo>
                <a:cubicBezTo>
                  <a:pt x="896" y="297"/>
                  <a:pt x="901" y="310"/>
                  <a:pt x="906" y="311"/>
                </a:cubicBezTo>
                <a:moveTo>
                  <a:pt x="782" y="302"/>
                </a:moveTo>
                <a:cubicBezTo>
                  <a:pt x="780" y="291"/>
                  <a:pt x="780" y="291"/>
                  <a:pt x="780" y="291"/>
                </a:cubicBezTo>
                <a:cubicBezTo>
                  <a:pt x="782" y="302"/>
                  <a:pt x="782" y="302"/>
                  <a:pt x="782" y="302"/>
                </a:cubicBezTo>
                <a:cubicBezTo>
                  <a:pt x="789" y="299"/>
                  <a:pt x="789" y="299"/>
                  <a:pt x="789" y="299"/>
                </a:cubicBezTo>
                <a:cubicBezTo>
                  <a:pt x="782" y="302"/>
                  <a:pt x="782" y="302"/>
                  <a:pt x="782" y="302"/>
                </a:cubicBezTo>
                <a:moveTo>
                  <a:pt x="856" y="233"/>
                </a:moveTo>
                <a:cubicBezTo>
                  <a:pt x="856" y="233"/>
                  <a:pt x="856" y="233"/>
                  <a:pt x="856" y="233"/>
                </a:cubicBezTo>
                <a:cubicBezTo>
                  <a:pt x="856" y="233"/>
                  <a:pt x="856" y="232"/>
                  <a:pt x="856" y="230"/>
                </a:cubicBezTo>
                <a:cubicBezTo>
                  <a:pt x="856" y="230"/>
                  <a:pt x="856" y="230"/>
                  <a:pt x="856" y="230"/>
                </a:cubicBezTo>
                <a:cubicBezTo>
                  <a:pt x="856" y="232"/>
                  <a:pt x="856" y="233"/>
                  <a:pt x="856" y="233"/>
                </a:cubicBezTo>
                <a:moveTo>
                  <a:pt x="696" y="211"/>
                </a:moveTo>
                <a:cubicBezTo>
                  <a:pt x="699" y="208"/>
                  <a:pt x="699" y="208"/>
                  <a:pt x="699" y="208"/>
                </a:cubicBezTo>
                <a:cubicBezTo>
                  <a:pt x="701" y="203"/>
                  <a:pt x="701" y="203"/>
                  <a:pt x="701" y="203"/>
                </a:cubicBezTo>
                <a:cubicBezTo>
                  <a:pt x="699" y="208"/>
                  <a:pt x="699" y="208"/>
                  <a:pt x="699" y="208"/>
                </a:cubicBezTo>
                <a:cubicBezTo>
                  <a:pt x="696" y="211"/>
                  <a:pt x="696" y="211"/>
                  <a:pt x="696" y="211"/>
                </a:cubicBezTo>
                <a:moveTo>
                  <a:pt x="769" y="197"/>
                </a:moveTo>
                <a:cubicBezTo>
                  <a:pt x="750" y="197"/>
                  <a:pt x="750" y="197"/>
                  <a:pt x="750" y="197"/>
                </a:cubicBezTo>
                <a:cubicBezTo>
                  <a:pt x="732" y="197"/>
                  <a:pt x="728" y="202"/>
                  <a:pt x="715" y="205"/>
                </a:cubicBezTo>
                <a:cubicBezTo>
                  <a:pt x="707" y="203"/>
                  <a:pt x="707" y="203"/>
                  <a:pt x="707" y="203"/>
                </a:cubicBezTo>
                <a:cubicBezTo>
                  <a:pt x="701" y="203"/>
                  <a:pt x="701" y="203"/>
                  <a:pt x="701" y="203"/>
                </a:cubicBezTo>
                <a:cubicBezTo>
                  <a:pt x="699" y="208"/>
                  <a:pt x="699" y="208"/>
                  <a:pt x="699" y="208"/>
                </a:cubicBezTo>
                <a:cubicBezTo>
                  <a:pt x="696" y="211"/>
                  <a:pt x="696" y="211"/>
                  <a:pt x="696" y="211"/>
                </a:cubicBezTo>
                <a:cubicBezTo>
                  <a:pt x="688" y="220"/>
                  <a:pt x="688" y="220"/>
                  <a:pt x="688" y="220"/>
                </a:cubicBezTo>
                <a:cubicBezTo>
                  <a:pt x="688" y="225"/>
                  <a:pt x="688" y="225"/>
                  <a:pt x="688" y="225"/>
                </a:cubicBezTo>
                <a:cubicBezTo>
                  <a:pt x="688" y="220"/>
                  <a:pt x="688" y="220"/>
                  <a:pt x="688" y="220"/>
                </a:cubicBezTo>
                <a:cubicBezTo>
                  <a:pt x="678" y="235"/>
                  <a:pt x="673" y="234"/>
                  <a:pt x="666" y="245"/>
                </a:cubicBezTo>
                <a:cubicBezTo>
                  <a:pt x="666" y="245"/>
                  <a:pt x="666" y="245"/>
                  <a:pt x="666" y="245"/>
                </a:cubicBezTo>
                <a:cubicBezTo>
                  <a:pt x="658" y="262"/>
                  <a:pt x="658" y="262"/>
                  <a:pt x="658" y="262"/>
                </a:cubicBezTo>
                <a:cubicBezTo>
                  <a:pt x="660" y="267"/>
                  <a:pt x="661" y="266"/>
                  <a:pt x="661" y="274"/>
                </a:cubicBezTo>
                <a:cubicBezTo>
                  <a:pt x="661" y="279"/>
                  <a:pt x="661" y="279"/>
                  <a:pt x="661" y="279"/>
                </a:cubicBezTo>
                <a:cubicBezTo>
                  <a:pt x="661" y="294"/>
                  <a:pt x="661" y="294"/>
                  <a:pt x="661" y="294"/>
                </a:cubicBezTo>
                <a:cubicBezTo>
                  <a:pt x="666" y="294"/>
                  <a:pt x="666" y="294"/>
                  <a:pt x="666" y="294"/>
                </a:cubicBezTo>
                <a:cubicBezTo>
                  <a:pt x="672" y="299"/>
                  <a:pt x="672" y="299"/>
                  <a:pt x="672" y="299"/>
                </a:cubicBezTo>
                <a:cubicBezTo>
                  <a:pt x="682" y="299"/>
                  <a:pt x="682" y="299"/>
                  <a:pt x="682" y="299"/>
                </a:cubicBezTo>
                <a:cubicBezTo>
                  <a:pt x="682" y="302"/>
                  <a:pt x="682" y="302"/>
                  <a:pt x="682" y="302"/>
                </a:cubicBezTo>
                <a:cubicBezTo>
                  <a:pt x="682" y="299"/>
                  <a:pt x="682" y="299"/>
                  <a:pt x="682" y="299"/>
                </a:cubicBezTo>
                <a:cubicBezTo>
                  <a:pt x="672" y="299"/>
                  <a:pt x="672" y="299"/>
                  <a:pt x="672" y="299"/>
                </a:cubicBezTo>
                <a:cubicBezTo>
                  <a:pt x="666" y="294"/>
                  <a:pt x="666" y="294"/>
                  <a:pt x="666" y="294"/>
                </a:cubicBezTo>
                <a:cubicBezTo>
                  <a:pt x="661" y="294"/>
                  <a:pt x="661" y="294"/>
                  <a:pt x="661" y="294"/>
                </a:cubicBezTo>
                <a:cubicBezTo>
                  <a:pt x="661" y="299"/>
                  <a:pt x="661" y="299"/>
                  <a:pt x="661" y="299"/>
                </a:cubicBezTo>
                <a:cubicBezTo>
                  <a:pt x="673" y="319"/>
                  <a:pt x="671" y="320"/>
                  <a:pt x="690" y="334"/>
                </a:cubicBezTo>
                <a:cubicBezTo>
                  <a:pt x="682" y="321"/>
                  <a:pt x="671" y="322"/>
                  <a:pt x="667" y="299"/>
                </a:cubicBezTo>
                <a:cubicBezTo>
                  <a:pt x="667" y="299"/>
                  <a:pt x="667" y="299"/>
                  <a:pt x="667" y="299"/>
                </a:cubicBezTo>
                <a:cubicBezTo>
                  <a:pt x="671" y="322"/>
                  <a:pt x="682" y="321"/>
                  <a:pt x="690" y="334"/>
                </a:cubicBezTo>
                <a:cubicBezTo>
                  <a:pt x="715" y="331"/>
                  <a:pt x="715" y="331"/>
                  <a:pt x="715" y="331"/>
                </a:cubicBezTo>
                <a:cubicBezTo>
                  <a:pt x="723" y="331"/>
                  <a:pt x="723" y="331"/>
                  <a:pt x="723" y="331"/>
                </a:cubicBezTo>
                <a:cubicBezTo>
                  <a:pt x="729" y="328"/>
                  <a:pt x="729" y="328"/>
                  <a:pt x="729" y="328"/>
                </a:cubicBezTo>
                <a:cubicBezTo>
                  <a:pt x="739" y="325"/>
                  <a:pt x="739" y="325"/>
                  <a:pt x="739" y="325"/>
                </a:cubicBezTo>
                <a:cubicBezTo>
                  <a:pt x="739" y="325"/>
                  <a:pt x="740" y="325"/>
                  <a:pt x="740" y="325"/>
                </a:cubicBezTo>
                <a:cubicBezTo>
                  <a:pt x="745" y="325"/>
                  <a:pt x="748" y="330"/>
                  <a:pt x="753" y="334"/>
                </a:cubicBezTo>
                <a:cubicBezTo>
                  <a:pt x="761" y="334"/>
                  <a:pt x="761" y="334"/>
                  <a:pt x="761" y="334"/>
                </a:cubicBezTo>
                <a:cubicBezTo>
                  <a:pt x="766" y="337"/>
                  <a:pt x="766" y="337"/>
                  <a:pt x="766" y="337"/>
                </a:cubicBezTo>
                <a:cubicBezTo>
                  <a:pt x="767" y="342"/>
                  <a:pt x="767" y="342"/>
                  <a:pt x="767" y="342"/>
                </a:cubicBezTo>
                <a:cubicBezTo>
                  <a:pt x="766" y="337"/>
                  <a:pt x="766" y="337"/>
                  <a:pt x="766" y="337"/>
                </a:cubicBezTo>
                <a:cubicBezTo>
                  <a:pt x="761" y="334"/>
                  <a:pt x="761" y="334"/>
                  <a:pt x="761" y="334"/>
                </a:cubicBezTo>
                <a:cubicBezTo>
                  <a:pt x="764" y="339"/>
                  <a:pt x="764" y="339"/>
                  <a:pt x="764" y="339"/>
                </a:cubicBezTo>
                <a:cubicBezTo>
                  <a:pt x="764" y="348"/>
                  <a:pt x="764" y="348"/>
                  <a:pt x="764" y="348"/>
                </a:cubicBezTo>
                <a:cubicBezTo>
                  <a:pt x="764" y="354"/>
                  <a:pt x="764" y="354"/>
                  <a:pt x="764" y="354"/>
                </a:cubicBezTo>
                <a:cubicBezTo>
                  <a:pt x="764" y="356"/>
                  <a:pt x="764" y="356"/>
                  <a:pt x="764" y="356"/>
                </a:cubicBezTo>
                <a:cubicBezTo>
                  <a:pt x="775" y="374"/>
                  <a:pt x="775" y="374"/>
                  <a:pt x="775" y="374"/>
                </a:cubicBezTo>
                <a:cubicBezTo>
                  <a:pt x="777" y="379"/>
                  <a:pt x="779" y="384"/>
                  <a:pt x="780" y="391"/>
                </a:cubicBezTo>
                <a:cubicBezTo>
                  <a:pt x="887" y="391"/>
                  <a:pt x="887" y="391"/>
                  <a:pt x="887" y="391"/>
                </a:cubicBezTo>
                <a:cubicBezTo>
                  <a:pt x="883" y="382"/>
                  <a:pt x="883" y="382"/>
                  <a:pt x="883" y="382"/>
                </a:cubicBezTo>
                <a:cubicBezTo>
                  <a:pt x="883" y="374"/>
                  <a:pt x="883" y="374"/>
                  <a:pt x="883" y="374"/>
                </a:cubicBezTo>
                <a:cubicBezTo>
                  <a:pt x="886" y="370"/>
                  <a:pt x="886" y="370"/>
                  <a:pt x="886" y="370"/>
                </a:cubicBezTo>
                <a:cubicBezTo>
                  <a:pt x="889" y="368"/>
                  <a:pt x="889" y="368"/>
                  <a:pt x="889" y="368"/>
                </a:cubicBezTo>
                <a:cubicBezTo>
                  <a:pt x="913" y="342"/>
                  <a:pt x="913" y="342"/>
                  <a:pt x="913" y="342"/>
                </a:cubicBezTo>
                <a:cubicBezTo>
                  <a:pt x="924" y="328"/>
                  <a:pt x="924" y="328"/>
                  <a:pt x="924" y="328"/>
                </a:cubicBezTo>
                <a:cubicBezTo>
                  <a:pt x="913" y="342"/>
                  <a:pt x="913" y="342"/>
                  <a:pt x="913" y="342"/>
                </a:cubicBezTo>
                <a:cubicBezTo>
                  <a:pt x="924" y="328"/>
                  <a:pt x="924" y="328"/>
                  <a:pt x="924" y="328"/>
                </a:cubicBezTo>
                <a:cubicBezTo>
                  <a:pt x="924" y="325"/>
                  <a:pt x="924" y="325"/>
                  <a:pt x="924" y="325"/>
                </a:cubicBezTo>
                <a:cubicBezTo>
                  <a:pt x="927" y="322"/>
                  <a:pt x="927" y="322"/>
                  <a:pt x="927" y="322"/>
                </a:cubicBezTo>
                <a:cubicBezTo>
                  <a:pt x="932" y="305"/>
                  <a:pt x="932" y="305"/>
                  <a:pt x="932" y="305"/>
                </a:cubicBezTo>
                <a:cubicBezTo>
                  <a:pt x="930" y="305"/>
                  <a:pt x="930" y="305"/>
                  <a:pt x="930" y="305"/>
                </a:cubicBezTo>
                <a:cubicBezTo>
                  <a:pt x="932" y="305"/>
                  <a:pt x="932" y="305"/>
                  <a:pt x="932" y="305"/>
                </a:cubicBezTo>
                <a:cubicBezTo>
                  <a:pt x="930" y="305"/>
                  <a:pt x="930" y="305"/>
                  <a:pt x="930" y="305"/>
                </a:cubicBezTo>
                <a:cubicBezTo>
                  <a:pt x="911" y="308"/>
                  <a:pt x="911" y="308"/>
                  <a:pt x="911" y="308"/>
                </a:cubicBezTo>
                <a:cubicBezTo>
                  <a:pt x="911" y="308"/>
                  <a:pt x="911" y="308"/>
                  <a:pt x="911" y="308"/>
                </a:cubicBezTo>
                <a:cubicBezTo>
                  <a:pt x="902" y="308"/>
                  <a:pt x="902" y="308"/>
                  <a:pt x="902" y="308"/>
                </a:cubicBezTo>
                <a:cubicBezTo>
                  <a:pt x="902" y="299"/>
                  <a:pt x="902" y="299"/>
                  <a:pt x="902" y="299"/>
                </a:cubicBezTo>
                <a:cubicBezTo>
                  <a:pt x="900" y="294"/>
                  <a:pt x="900" y="294"/>
                  <a:pt x="900" y="294"/>
                </a:cubicBezTo>
                <a:cubicBezTo>
                  <a:pt x="897" y="297"/>
                  <a:pt x="897" y="297"/>
                  <a:pt x="897" y="297"/>
                </a:cubicBezTo>
                <a:cubicBezTo>
                  <a:pt x="892" y="291"/>
                  <a:pt x="892" y="291"/>
                  <a:pt x="892" y="291"/>
                </a:cubicBezTo>
                <a:cubicBezTo>
                  <a:pt x="892" y="291"/>
                  <a:pt x="892" y="291"/>
                  <a:pt x="892" y="291"/>
                </a:cubicBezTo>
                <a:cubicBezTo>
                  <a:pt x="876" y="273"/>
                  <a:pt x="876" y="273"/>
                  <a:pt x="876" y="273"/>
                </a:cubicBezTo>
                <a:cubicBezTo>
                  <a:pt x="875" y="262"/>
                  <a:pt x="875" y="262"/>
                  <a:pt x="875" y="262"/>
                </a:cubicBezTo>
                <a:cubicBezTo>
                  <a:pt x="862" y="237"/>
                  <a:pt x="862" y="237"/>
                  <a:pt x="862" y="237"/>
                </a:cubicBezTo>
                <a:cubicBezTo>
                  <a:pt x="862" y="237"/>
                  <a:pt x="862" y="237"/>
                  <a:pt x="862" y="237"/>
                </a:cubicBezTo>
                <a:cubicBezTo>
                  <a:pt x="862" y="234"/>
                  <a:pt x="862" y="234"/>
                  <a:pt x="862" y="234"/>
                </a:cubicBezTo>
                <a:cubicBezTo>
                  <a:pt x="856" y="225"/>
                  <a:pt x="856" y="225"/>
                  <a:pt x="856" y="225"/>
                </a:cubicBezTo>
                <a:cubicBezTo>
                  <a:pt x="856" y="225"/>
                  <a:pt x="856" y="225"/>
                  <a:pt x="856" y="225"/>
                </a:cubicBezTo>
                <a:cubicBezTo>
                  <a:pt x="862" y="234"/>
                  <a:pt x="862" y="234"/>
                  <a:pt x="862" y="234"/>
                </a:cubicBezTo>
                <a:cubicBezTo>
                  <a:pt x="864" y="234"/>
                  <a:pt x="864" y="234"/>
                  <a:pt x="864" y="234"/>
                </a:cubicBezTo>
                <a:cubicBezTo>
                  <a:pt x="867" y="225"/>
                  <a:pt x="867" y="225"/>
                  <a:pt x="867" y="225"/>
                </a:cubicBezTo>
                <a:cubicBezTo>
                  <a:pt x="867" y="223"/>
                  <a:pt x="867" y="223"/>
                  <a:pt x="867" y="223"/>
                </a:cubicBezTo>
                <a:cubicBezTo>
                  <a:pt x="848" y="223"/>
                  <a:pt x="848" y="223"/>
                  <a:pt x="848" y="223"/>
                </a:cubicBezTo>
                <a:cubicBezTo>
                  <a:pt x="837" y="223"/>
                  <a:pt x="837" y="223"/>
                  <a:pt x="837" y="223"/>
                </a:cubicBezTo>
                <a:cubicBezTo>
                  <a:pt x="834" y="220"/>
                  <a:pt x="834" y="220"/>
                  <a:pt x="834" y="220"/>
                </a:cubicBezTo>
                <a:cubicBezTo>
                  <a:pt x="820" y="219"/>
                  <a:pt x="821" y="214"/>
                  <a:pt x="813" y="214"/>
                </a:cubicBezTo>
                <a:cubicBezTo>
                  <a:pt x="808" y="214"/>
                  <a:pt x="806" y="222"/>
                  <a:pt x="805" y="225"/>
                </a:cubicBezTo>
                <a:cubicBezTo>
                  <a:pt x="791" y="223"/>
                  <a:pt x="791" y="223"/>
                  <a:pt x="791" y="223"/>
                </a:cubicBezTo>
                <a:cubicBezTo>
                  <a:pt x="791" y="223"/>
                  <a:pt x="791" y="223"/>
                  <a:pt x="791" y="223"/>
                </a:cubicBezTo>
                <a:cubicBezTo>
                  <a:pt x="785" y="214"/>
                  <a:pt x="785" y="214"/>
                  <a:pt x="785" y="214"/>
                </a:cubicBezTo>
                <a:cubicBezTo>
                  <a:pt x="780" y="214"/>
                  <a:pt x="780" y="214"/>
                  <a:pt x="780" y="214"/>
                </a:cubicBezTo>
                <a:cubicBezTo>
                  <a:pt x="777" y="214"/>
                  <a:pt x="777" y="214"/>
                  <a:pt x="777" y="214"/>
                </a:cubicBezTo>
                <a:cubicBezTo>
                  <a:pt x="766" y="214"/>
                  <a:pt x="772" y="208"/>
                  <a:pt x="769" y="203"/>
                </a:cubicBezTo>
                <a:cubicBezTo>
                  <a:pt x="766" y="209"/>
                  <a:pt x="766" y="209"/>
                  <a:pt x="766" y="209"/>
                </a:cubicBezTo>
                <a:cubicBezTo>
                  <a:pt x="769" y="203"/>
                  <a:pt x="769" y="203"/>
                  <a:pt x="769" y="203"/>
                </a:cubicBezTo>
                <a:cubicBezTo>
                  <a:pt x="769" y="197"/>
                  <a:pt x="769" y="197"/>
                  <a:pt x="769" y="197"/>
                </a:cubicBezTo>
                <a:moveTo>
                  <a:pt x="851" y="197"/>
                </a:moveTo>
                <a:cubicBezTo>
                  <a:pt x="848" y="200"/>
                  <a:pt x="848" y="200"/>
                  <a:pt x="848" y="200"/>
                </a:cubicBezTo>
                <a:cubicBezTo>
                  <a:pt x="851" y="197"/>
                  <a:pt x="851" y="197"/>
                  <a:pt x="851" y="197"/>
                </a:cubicBezTo>
                <a:moveTo>
                  <a:pt x="854" y="197"/>
                </a:moveTo>
                <a:cubicBezTo>
                  <a:pt x="857" y="208"/>
                  <a:pt x="857" y="208"/>
                  <a:pt x="857" y="208"/>
                </a:cubicBezTo>
                <a:cubicBezTo>
                  <a:pt x="862" y="208"/>
                  <a:pt x="862" y="208"/>
                  <a:pt x="862" y="208"/>
                </a:cubicBezTo>
                <a:cubicBezTo>
                  <a:pt x="862" y="200"/>
                  <a:pt x="862" y="200"/>
                  <a:pt x="862" y="200"/>
                </a:cubicBezTo>
                <a:cubicBezTo>
                  <a:pt x="854" y="197"/>
                  <a:pt x="854" y="197"/>
                  <a:pt x="854" y="197"/>
                </a:cubicBezTo>
                <a:moveTo>
                  <a:pt x="719" y="195"/>
                </a:moveTo>
                <a:cubicBezTo>
                  <a:pt x="698" y="195"/>
                  <a:pt x="698" y="195"/>
                  <a:pt x="698" y="195"/>
                </a:cubicBezTo>
                <a:cubicBezTo>
                  <a:pt x="704" y="199"/>
                  <a:pt x="704" y="199"/>
                  <a:pt x="704" y="199"/>
                </a:cubicBezTo>
                <a:cubicBezTo>
                  <a:pt x="718" y="197"/>
                  <a:pt x="718" y="197"/>
                  <a:pt x="718" y="197"/>
                </a:cubicBezTo>
                <a:cubicBezTo>
                  <a:pt x="718" y="196"/>
                  <a:pt x="718" y="196"/>
                  <a:pt x="719" y="195"/>
                </a:cubicBezTo>
                <a:moveTo>
                  <a:pt x="720" y="195"/>
                </a:moveTo>
                <a:cubicBezTo>
                  <a:pt x="719" y="195"/>
                  <a:pt x="719" y="195"/>
                  <a:pt x="719" y="195"/>
                </a:cubicBezTo>
                <a:cubicBezTo>
                  <a:pt x="718" y="196"/>
                  <a:pt x="718" y="196"/>
                  <a:pt x="718" y="197"/>
                </a:cubicBezTo>
                <a:cubicBezTo>
                  <a:pt x="704" y="199"/>
                  <a:pt x="704" y="199"/>
                  <a:pt x="704" y="199"/>
                </a:cubicBezTo>
                <a:cubicBezTo>
                  <a:pt x="698" y="195"/>
                  <a:pt x="698" y="195"/>
                  <a:pt x="698" y="195"/>
                </a:cubicBezTo>
                <a:cubicBezTo>
                  <a:pt x="692" y="195"/>
                  <a:pt x="692" y="195"/>
                  <a:pt x="692" y="195"/>
                </a:cubicBezTo>
                <a:cubicBezTo>
                  <a:pt x="701" y="203"/>
                  <a:pt x="701" y="203"/>
                  <a:pt x="701" y="203"/>
                </a:cubicBezTo>
                <a:cubicBezTo>
                  <a:pt x="707" y="203"/>
                  <a:pt x="707" y="203"/>
                  <a:pt x="707" y="203"/>
                </a:cubicBezTo>
                <a:cubicBezTo>
                  <a:pt x="715" y="205"/>
                  <a:pt x="715" y="205"/>
                  <a:pt x="715" y="205"/>
                </a:cubicBezTo>
                <a:cubicBezTo>
                  <a:pt x="707" y="203"/>
                  <a:pt x="707" y="203"/>
                  <a:pt x="707" y="203"/>
                </a:cubicBezTo>
                <a:cubicBezTo>
                  <a:pt x="718" y="199"/>
                  <a:pt x="718" y="199"/>
                  <a:pt x="718" y="199"/>
                </a:cubicBezTo>
                <a:cubicBezTo>
                  <a:pt x="718" y="199"/>
                  <a:pt x="719" y="197"/>
                  <a:pt x="720" y="195"/>
                </a:cubicBezTo>
                <a:moveTo>
                  <a:pt x="788" y="195"/>
                </a:moveTo>
                <a:cubicBezTo>
                  <a:pt x="781" y="195"/>
                  <a:pt x="781" y="195"/>
                  <a:pt x="781" y="195"/>
                </a:cubicBezTo>
                <a:cubicBezTo>
                  <a:pt x="783" y="197"/>
                  <a:pt x="785" y="198"/>
                  <a:pt x="786" y="198"/>
                </a:cubicBezTo>
                <a:cubicBezTo>
                  <a:pt x="787" y="198"/>
                  <a:pt x="788" y="197"/>
                  <a:pt x="788" y="195"/>
                </a:cubicBezTo>
                <a:moveTo>
                  <a:pt x="817" y="195"/>
                </a:moveTo>
                <a:cubicBezTo>
                  <a:pt x="813" y="195"/>
                  <a:pt x="813" y="195"/>
                  <a:pt x="813" y="195"/>
                </a:cubicBezTo>
                <a:cubicBezTo>
                  <a:pt x="814" y="196"/>
                  <a:pt x="814" y="196"/>
                  <a:pt x="814" y="196"/>
                </a:cubicBezTo>
                <a:cubicBezTo>
                  <a:pt x="817" y="195"/>
                  <a:pt x="817" y="195"/>
                  <a:pt x="817" y="195"/>
                </a:cubicBezTo>
                <a:moveTo>
                  <a:pt x="838" y="195"/>
                </a:moveTo>
                <a:cubicBezTo>
                  <a:pt x="838" y="195"/>
                  <a:pt x="838" y="195"/>
                  <a:pt x="838" y="195"/>
                </a:cubicBezTo>
                <a:cubicBezTo>
                  <a:pt x="840" y="197"/>
                  <a:pt x="840" y="197"/>
                  <a:pt x="840" y="197"/>
                </a:cubicBezTo>
                <a:cubicBezTo>
                  <a:pt x="838" y="195"/>
                  <a:pt x="838" y="195"/>
                  <a:pt x="838" y="195"/>
                </a:cubicBezTo>
                <a:moveTo>
                  <a:pt x="867" y="223"/>
                </a:moveTo>
                <a:cubicBezTo>
                  <a:pt x="867" y="223"/>
                  <a:pt x="867" y="223"/>
                  <a:pt x="867" y="223"/>
                </a:cubicBezTo>
                <a:moveTo>
                  <a:pt x="872" y="196"/>
                </a:moveTo>
                <a:cubicBezTo>
                  <a:pt x="872" y="196"/>
                  <a:pt x="872" y="196"/>
                  <a:pt x="872" y="196"/>
                </a:cubicBezTo>
                <a:moveTo>
                  <a:pt x="968" y="195"/>
                </a:moveTo>
                <a:cubicBezTo>
                  <a:pt x="946" y="195"/>
                  <a:pt x="946" y="195"/>
                  <a:pt x="946" y="195"/>
                </a:cubicBezTo>
                <a:cubicBezTo>
                  <a:pt x="946" y="200"/>
                  <a:pt x="946" y="200"/>
                  <a:pt x="946" y="200"/>
                </a:cubicBezTo>
                <a:cubicBezTo>
                  <a:pt x="946" y="195"/>
                  <a:pt x="946" y="195"/>
                  <a:pt x="946" y="195"/>
                </a:cubicBezTo>
                <a:cubicBezTo>
                  <a:pt x="944" y="195"/>
                  <a:pt x="944" y="195"/>
                  <a:pt x="944" y="195"/>
                </a:cubicBezTo>
                <a:cubicBezTo>
                  <a:pt x="944" y="197"/>
                  <a:pt x="944" y="197"/>
                  <a:pt x="944" y="197"/>
                </a:cubicBezTo>
                <a:cubicBezTo>
                  <a:pt x="935" y="197"/>
                  <a:pt x="935" y="197"/>
                  <a:pt x="935" y="197"/>
                </a:cubicBezTo>
                <a:cubicBezTo>
                  <a:pt x="931" y="197"/>
                  <a:pt x="930" y="196"/>
                  <a:pt x="929" y="195"/>
                </a:cubicBezTo>
                <a:cubicBezTo>
                  <a:pt x="913" y="195"/>
                  <a:pt x="913" y="195"/>
                  <a:pt x="913" y="195"/>
                </a:cubicBezTo>
                <a:cubicBezTo>
                  <a:pt x="913" y="197"/>
                  <a:pt x="913" y="197"/>
                  <a:pt x="913" y="197"/>
                </a:cubicBezTo>
                <a:cubicBezTo>
                  <a:pt x="913" y="195"/>
                  <a:pt x="913" y="195"/>
                  <a:pt x="913" y="195"/>
                </a:cubicBezTo>
                <a:cubicBezTo>
                  <a:pt x="838" y="195"/>
                  <a:pt x="838" y="195"/>
                  <a:pt x="838" y="195"/>
                </a:cubicBezTo>
                <a:cubicBezTo>
                  <a:pt x="840" y="197"/>
                  <a:pt x="840" y="197"/>
                  <a:pt x="840" y="197"/>
                </a:cubicBezTo>
                <a:cubicBezTo>
                  <a:pt x="848" y="200"/>
                  <a:pt x="848" y="200"/>
                  <a:pt x="848" y="200"/>
                </a:cubicBezTo>
                <a:cubicBezTo>
                  <a:pt x="851" y="197"/>
                  <a:pt x="851" y="197"/>
                  <a:pt x="851" y="197"/>
                </a:cubicBezTo>
                <a:cubicBezTo>
                  <a:pt x="854" y="197"/>
                  <a:pt x="854" y="197"/>
                  <a:pt x="854" y="197"/>
                </a:cubicBezTo>
                <a:cubicBezTo>
                  <a:pt x="862" y="200"/>
                  <a:pt x="862" y="200"/>
                  <a:pt x="862" y="200"/>
                </a:cubicBezTo>
                <a:cubicBezTo>
                  <a:pt x="864" y="200"/>
                  <a:pt x="864" y="200"/>
                  <a:pt x="864" y="200"/>
                </a:cubicBezTo>
                <a:cubicBezTo>
                  <a:pt x="872" y="196"/>
                  <a:pt x="872" y="196"/>
                  <a:pt x="872" y="196"/>
                </a:cubicBezTo>
                <a:cubicBezTo>
                  <a:pt x="864" y="200"/>
                  <a:pt x="864" y="200"/>
                  <a:pt x="864" y="200"/>
                </a:cubicBezTo>
                <a:cubicBezTo>
                  <a:pt x="870" y="200"/>
                  <a:pt x="870" y="200"/>
                  <a:pt x="870" y="200"/>
                </a:cubicBezTo>
                <a:cubicBezTo>
                  <a:pt x="865" y="220"/>
                  <a:pt x="865" y="220"/>
                  <a:pt x="865" y="220"/>
                </a:cubicBezTo>
                <a:cubicBezTo>
                  <a:pt x="859" y="220"/>
                  <a:pt x="859" y="220"/>
                  <a:pt x="859" y="220"/>
                </a:cubicBezTo>
                <a:cubicBezTo>
                  <a:pt x="848" y="223"/>
                  <a:pt x="848" y="223"/>
                  <a:pt x="848" y="223"/>
                </a:cubicBezTo>
                <a:cubicBezTo>
                  <a:pt x="867" y="223"/>
                  <a:pt x="867" y="223"/>
                  <a:pt x="867" y="223"/>
                </a:cubicBezTo>
                <a:cubicBezTo>
                  <a:pt x="867" y="225"/>
                  <a:pt x="867" y="225"/>
                  <a:pt x="867" y="225"/>
                </a:cubicBezTo>
                <a:cubicBezTo>
                  <a:pt x="870" y="237"/>
                  <a:pt x="870" y="237"/>
                  <a:pt x="870" y="237"/>
                </a:cubicBezTo>
                <a:cubicBezTo>
                  <a:pt x="873" y="240"/>
                  <a:pt x="873" y="240"/>
                  <a:pt x="873" y="240"/>
                </a:cubicBezTo>
                <a:cubicBezTo>
                  <a:pt x="875" y="242"/>
                  <a:pt x="875" y="242"/>
                  <a:pt x="875" y="242"/>
                </a:cubicBezTo>
                <a:cubicBezTo>
                  <a:pt x="873" y="240"/>
                  <a:pt x="873" y="240"/>
                  <a:pt x="873" y="240"/>
                </a:cubicBezTo>
                <a:cubicBezTo>
                  <a:pt x="870" y="237"/>
                  <a:pt x="870" y="237"/>
                  <a:pt x="870" y="237"/>
                </a:cubicBezTo>
                <a:cubicBezTo>
                  <a:pt x="873" y="240"/>
                  <a:pt x="873" y="240"/>
                  <a:pt x="873" y="240"/>
                </a:cubicBezTo>
                <a:cubicBezTo>
                  <a:pt x="875" y="242"/>
                  <a:pt x="875" y="242"/>
                  <a:pt x="875" y="242"/>
                </a:cubicBezTo>
                <a:cubicBezTo>
                  <a:pt x="880" y="251"/>
                  <a:pt x="880" y="254"/>
                  <a:pt x="885" y="264"/>
                </a:cubicBezTo>
                <a:cubicBezTo>
                  <a:pt x="887" y="269"/>
                  <a:pt x="896" y="276"/>
                  <a:pt x="900" y="282"/>
                </a:cubicBezTo>
                <a:cubicBezTo>
                  <a:pt x="900" y="294"/>
                  <a:pt x="900" y="294"/>
                  <a:pt x="900" y="294"/>
                </a:cubicBezTo>
                <a:cubicBezTo>
                  <a:pt x="902" y="299"/>
                  <a:pt x="902" y="299"/>
                  <a:pt x="902" y="299"/>
                </a:cubicBezTo>
                <a:cubicBezTo>
                  <a:pt x="908" y="299"/>
                  <a:pt x="908" y="299"/>
                  <a:pt x="908" y="299"/>
                </a:cubicBezTo>
                <a:cubicBezTo>
                  <a:pt x="911" y="297"/>
                  <a:pt x="911" y="297"/>
                  <a:pt x="911" y="297"/>
                </a:cubicBezTo>
                <a:cubicBezTo>
                  <a:pt x="930" y="291"/>
                  <a:pt x="930" y="291"/>
                  <a:pt x="930" y="291"/>
                </a:cubicBezTo>
                <a:cubicBezTo>
                  <a:pt x="940" y="282"/>
                  <a:pt x="940" y="282"/>
                  <a:pt x="940" y="282"/>
                </a:cubicBezTo>
                <a:cubicBezTo>
                  <a:pt x="954" y="277"/>
                  <a:pt x="954" y="277"/>
                  <a:pt x="954" y="277"/>
                </a:cubicBezTo>
                <a:cubicBezTo>
                  <a:pt x="956" y="273"/>
                  <a:pt x="956" y="273"/>
                  <a:pt x="956" y="273"/>
                </a:cubicBezTo>
                <a:cubicBezTo>
                  <a:pt x="959" y="271"/>
                  <a:pt x="959" y="271"/>
                  <a:pt x="959" y="271"/>
                </a:cubicBezTo>
                <a:cubicBezTo>
                  <a:pt x="959" y="268"/>
                  <a:pt x="959" y="268"/>
                  <a:pt x="959" y="268"/>
                </a:cubicBezTo>
                <a:cubicBezTo>
                  <a:pt x="959" y="268"/>
                  <a:pt x="959" y="268"/>
                  <a:pt x="959" y="268"/>
                </a:cubicBezTo>
                <a:cubicBezTo>
                  <a:pt x="959" y="268"/>
                  <a:pt x="959" y="268"/>
                  <a:pt x="959" y="268"/>
                </a:cubicBezTo>
                <a:cubicBezTo>
                  <a:pt x="961" y="265"/>
                  <a:pt x="965" y="261"/>
                  <a:pt x="965" y="260"/>
                </a:cubicBezTo>
                <a:cubicBezTo>
                  <a:pt x="965" y="260"/>
                  <a:pt x="965" y="260"/>
                  <a:pt x="965" y="260"/>
                </a:cubicBezTo>
                <a:cubicBezTo>
                  <a:pt x="965" y="261"/>
                  <a:pt x="961" y="265"/>
                  <a:pt x="959" y="268"/>
                </a:cubicBezTo>
                <a:cubicBezTo>
                  <a:pt x="962" y="266"/>
                  <a:pt x="968" y="263"/>
                  <a:pt x="968" y="260"/>
                </a:cubicBezTo>
                <a:cubicBezTo>
                  <a:pt x="968" y="258"/>
                  <a:pt x="964" y="254"/>
                  <a:pt x="962" y="251"/>
                </a:cubicBezTo>
                <a:cubicBezTo>
                  <a:pt x="957" y="251"/>
                  <a:pt x="957" y="251"/>
                  <a:pt x="957" y="251"/>
                </a:cubicBezTo>
                <a:cubicBezTo>
                  <a:pt x="957" y="251"/>
                  <a:pt x="957" y="251"/>
                  <a:pt x="957" y="251"/>
                </a:cubicBezTo>
                <a:cubicBezTo>
                  <a:pt x="953" y="244"/>
                  <a:pt x="953" y="244"/>
                  <a:pt x="953" y="244"/>
                </a:cubicBezTo>
                <a:cubicBezTo>
                  <a:pt x="943" y="251"/>
                  <a:pt x="943" y="251"/>
                  <a:pt x="943" y="251"/>
                </a:cubicBezTo>
                <a:cubicBezTo>
                  <a:pt x="935" y="251"/>
                  <a:pt x="935" y="251"/>
                  <a:pt x="935" y="251"/>
                </a:cubicBezTo>
                <a:cubicBezTo>
                  <a:pt x="935" y="248"/>
                  <a:pt x="935" y="248"/>
                  <a:pt x="935" y="248"/>
                </a:cubicBezTo>
                <a:cubicBezTo>
                  <a:pt x="932" y="248"/>
                  <a:pt x="932" y="248"/>
                  <a:pt x="932" y="248"/>
                </a:cubicBezTo>
                <a:cubicBezTo>
                  <a:pt x="935" y="248"/>
                  <a:pt x="935" y="248"/>
                  <a:pt x="935" y="248"/>
                </a:cubicBezTo>
                <a:cubicBezTo>
                  <a:pt x="935" y="240"/>
                  <a:pt x="935" y="240"/>
                  <a:pt x="935" y="240"/>
                </a:cubicBezTo>
                <a:cubicBezTo>
                  <a:pt x="927" y="240"/>
                  <a:pt x="927" y="240"/>
                  <a:pt x="927" y="240"/>
                </a:cubicBezTo>
                <a:cubicBezTo>
                  <a:pt x="927" y="245"/>
                  <a:pt x="927" y="245"/>
                  <a:pt x="927" y="245"/>
                </a:cubicBezTo>
                <a:cubicBezTo>
                  <a:pt x="927" y="240"/>
                  <a:pt x="927" y="240"/>
                  <a:pt x="927" y="240"/>
                </a:cubicBezTo>
                <a:cubicBezTo>
                  <a:pt x="924" y="240"/>
                  <a:pt x="924" y="240"/>
                  <a:pt x="924" y="240"/>
                </a:cubicBezTo>
                <a:cubicBezTo>
                  <a:pt x="927" y="240"/>
                  <a:pt x="927" y="240"/>
                  <a:pt x="927" y="240"/>
                </a:cubicBezTo>
                <a:cubicBezTo>
                  <a:pt x="935" y="240"/>
                  <a:pt x="935" y="240"/>
                  <a:pt x="935" y="240"/>
                </a:cubicBezTo>
                <a:cubicBezTo>
                  <a:pt x="927" y="237"/>
                  <a:pt x="927" y="237"/>
                  <a:pt x="927" y="237"/>
                </a:cubicBezTo>
                <a:cubicBezTo>
                  <a:pt x="921" y="234"/>
                  <a:pt x="921" y="234"/>
                  <a:pt x="921" y="234"/>
                </a:cubicBezTo>
                <a:cubicBezTo>
                  <a:pt x="921" y="225"/>
                  <a:pt x="921" y="225"/>
                  <a:pt x="921" y="225"/>
                </a:cubicBezTo>
                <a:cubicBezTo>
                  <a:pt x="919" y="225"/>
                  <a:pt x="918" y="226"/>
                  <a:pt x="918" y="228"/>
                </a:cubicBezTo>
                <a:cubicBezTo>
                  <a:pt x="918" y="228"/>
                  <a:pt x="918" y="228"/>
                  <a:pt x="918" y="228"/>
                </a:cubicBezTo>
                <a:cubicBezTo>
                  <a:pt x="918" y="226"/>
                  <a:pt x="919" y="225"/>
                  <a:pt x="921" y="225"/>
                </a:cubicBezTo>
                <a:cubicBezTo>
                  <a:pt x="929" y="226"/>
                  <a:pt x="929" y="226"/>
                  <a:pt x="929" y="226"/>
                </a:cubicBezTo>
                <a:cubicBezTo>
                  <a:pt x="943" y="239"/>
                  <a:pt x="943" y="239"/>
                  <a:pt x="943" y="239"/>
                </a:cubicBezTo>
                <a:cubicBezTo>
                  <a:pt x="957" y="242"/>
                  <a:pt x="957" y="242"/>
                  <a:pt x="957" y="242"/>
                </a:cubicBezTo>
                <a:cubicBezTo>
                  <a:pt x="959" y="245"/>
                  <a:pt x="959" y="245"/>
                  <a:pt x="959" y="245"/>
                </a:cubicBezTo>
                <a:cubicBezTo>
                  <a:pt x="968" y="245"/>
                  <a:pt x="968" y="245"/>
                  <a:pt x="968" y="245"/>
                </a:cubicBezTo>
                <a:cubicBezTo>
                  <a:pt x="968" y="195"/>
                  <a:pt x="968" y="195"/>
                  <a:pt x="968" y="195"/>
                </a:cubicBezTo>
                <a:moveTo>
                  <a:pt x="1223" y="194"/>
                </a:moveTo>
                <a:cubicBezTo>
                  <a:pt x="1218" y="194"/>
                  <a:pt x="1218" y="194"/>
                  <a:pt x="1218" y="194"/>
                </a:cubicBezTo>
                <a:cubicBezTo>
                  <a:pt x="1217" y="195"/>
                  <a:pt x="1217" y="195"/>
                  <a:pt x="1217" y="195"/>
                </a:cubicBezTo>
                <a:cubicBezTo>
                  <a:pt x="1221" y="195"/>
                  <a:pt x="1221" y="195"/>
                  <a:pt x="1221" y="195"/>
                </a:cubicBezTo>
                <a:cubicBezTo>
                  <a:pt x="1223" y="194"/>
                  <a:pt x="1223" y="194"/>
                  <a:pt x="1223" y="194"/>
                </a:cubicBezTo>
                <a:moveTo>
                  <a:pt x="413" y="191"/>
                </a:moveTo>
                <a:cubicBezTo>
                  <a:pt x="410" y="194"/>
                  <a:pt x="410" y="194"/>
                  <a:pt x="410" y="194"/>
                </a:cubicBezTo>
                <a:cubicBezTo>
                  <a:pt x="409" y="195"/>
                  <a:pt x="409" y="195"/>
                  <a:pt x="409" y="195"/>
                </a:cubicBezTo>
                <a:cubicBezTo>
                  <a:pt x="413" y="195"/>
                  <a:pt x="413" y="195"/>
                  <a:pt x="413" y="195"/>
                </a:cubicBezTo>
                <a:cubicBezTo>
                  <a:pt x="413" y="194"/>
                  <a:pt x="413" y="194"/>
                  <a:pt x="413" y="194"/>
                </a:cubicBezTo>
                <a:cubicBezTo>
                  <a:pt x="413" y="191"/>
                  <a:pt x="413" y="191"/>
                  <a:pt x="413" y="191"/>
                </a:cubicBezTo>
                <a:moveTo>
                  <a:pt x="419" y="188"/>
                </a:moveTo>
                <a:cubicBezTo>
                  <a:pt x="416" y="188"/>
                  <a:pt x="416" y="188"/>
                  <a:pt x="416" y="188"/>
                </a:cubicBezTo>
                <a:cubicBezTo>
                  <a:pt x="419" y="188"/>
                  <a:pt x="419" y="188"/>
                  <a:pt x="419" y="188"/>
                </a:cubicBezTo>
                <a:moveTo>
                  <a:pt x="1299" y="188"/>
                </a:moveTo>
                <a:cubicBezTo>
                  <a:pt x="1296" y="191"/>
                  <a:pt x="1296" y="191"/>
                  <a:pt x="1296" y="191"/>
                </a:cubicBezTo>
                <a:cubicBezTo>
                  <a:pt x="1295" y="195"/>
                  <a:pt x="1295" y="195"/>
                  <a:pt x="1295" y="195"/>
                </a:cubicBezTo>
                <a:cubicBezTo>
                  <a:pt x="1296" y="191"/>
                  <a:pt x="1296" y="191"/>
                  <a:pt x="1296" y="191"/>
                </a:cubicBezTo>
                <a:cubicBezTo>
                  <a:pt x="1299" y="188"/>
                  <a:pt x="1299" y="188"/>
                  <a:pt x="1299" y="188"/>
                </a:cubicBezTo>
                <a:moveTo>
                  <a:pt x="430" y="183"/>
                </a:moveTo>
                <a:cubicBezTo>
                  <a:pt x="427" y="185"/>
                  <a:pt x="427" y="185"/>
                  <a:pt x="427" y="185"/>
                </a:cubicBezTo>
                <a:cubicBezTo>
                  <a:pt x="430" y="183"/>
                  <a:pt x="430" y="183"/>
                  <a:pt x="430" y="183"/>
                </a:cubicBezTo>
                <a:moveTo>
                  <a:pt x="1212" y="183"/>
                </a:moveTo>
                <a:cubicBezTo>
                  <a:pt x="1212" y="183"/>
                  <a:pt x="1212" y="183"/>
                  <a:pt x="1212" y="183"/>
                </a:cubicBezTo>
                <a:moveTo>
                  <a:pt x="1299" y="183"/>
                </a:moveTo>
                <a:cubicBezTo>
                  <a:pt x="1294" y="183"/>
                  <a:pt x="1294" y="183"/>
                  <a:pt x="1294" y="183"/>
                </a:cubicBezTo>
                <a:cubicBezTo>
                  <a:pt x="1291" y="188"/>
                  <a:pt x="1291" y="188"/>
                  <a:pt x="1291" y="188"/>
                </a:cubicBezTo>
                <a:cubicBezTo>
                  <a:pt x="1287" y="195"/>
                  <a:pt x="1287" y="195"/>
                  <a:pt x="1287" y="195"/>
                </a:cubicBezTo>
                <a:cubicBezTo>
                  <a:pt x="1295" y="195"/>
                  <a:pt x="1295" y="195"/>
                  <a:pt x="1295" y="195"/>
                </a:cubicBezTo>
                <a:cubicBezTo>
                  <a:pt x="1296" y="191"/>
                  <a:pt x="1296" y="191"/>
                  <a:pt x="1296" y="191"/>
                </a:cubicBezTo>
                <a:cubicBezTo>
                  <a:pt x="1299" y="188"/>
                  <a:pt x="1299" y="188"/>
                  <a:pt x="1299" y="188"/>
                </a:cubicBezTo>
                <a:cubicBezTo>
                  <a:pt x="1299" y="183"/>
                  <a:pt x="1299" y="183"/>
                  <a:pt x="1299" y="183"/>
                </a:cubicBezTo>
                <a:moveTo>
                  <a:pt x="1299" y="183"/>
                </a:moveTo>
                <a:cubicBezTo>
                  <a:pt x="1299" y="188"/>
                  <a:pt x="1299" y="188"/>
                  <a:pt x="1299" y="188"/>
                </a:cubicBezTo>
                <a:cubicBezTo>
                  <a:pt x="1299" y="183"/>
                  <a:pt x="1299" y="183"/>
                  <a:pt x="1299" y="183"/>
                </a:cubicBezTo>
                <a:moveTo>
                  <a:pt x="1228" y="182"/>
                </a:moveTo>
                <a:cubicBezTo>
                  <a:pt x="1226" y="185"/>
                  <a:pt x="1226" y="185"/>
                  <a:pt x="1226" y="185"/>
                </a:cubicBezTo>
                <a:cubicBezTo>
                  <a:pt x="1231" y="186"/>
                  <a:pt x="1231" y="186"/>
                  <a:pt x="1231" y="186"/>
                </a:cubicBezTo>
                <a:cubicBezTo>
                  <a:pt x="1234" y="194"/>
                  <a:pt x="1234" y="194"/>
                  <a:pt x="1234" y="194"/>
                </a:cubicBezTo>
                <a:cubicBezTo>
                  <a:pt x="1239" y="194"/>
                  <a:pt x="1239" y="194"/>
                  <a:pt x="1239" y="194"/>
                </a:cubicBezTo>
                <a:cubicBezTo>
                  <a:pt x="1234" y="189"/>
                  <a:pt x="1234" y="187"/>
                  <a:pt x="1228" y="182"/>
                </a:cubicBezTo>
                <a:moveTo>
                  <a:pt x="1218" y="180"/>
                </a:moveTo>
                <a:cubicBezTo>
                  <a:pt x="1218" y="189"/>
                  <a:pt x="1218" y="189"/>
                  <a:pt x="1218" y="189"/>
                </a:cubicBezTo>
                <a:cubicBezTo>
                  <a:pt x="1223" y="185"/>
                  <a:pt x="1223" y="185"/>
                  <a:pt x="1223" y="185"/>
                </a:cubicBezTo>
                <a:cubicBezTo>
                  <a:pt x="1218" y="180"/>
                  <a:pt x="1218" y="180"/>
                  <a:pt x="1218" y="180"/>
                </a:cubicBezTo>
                <a:moveTo>
                  <a:pt x="432" y="166"/>
                </a:moveTo>
                <a:cubicBezTo>
                  <a:pt x="430" y="168"/>
                  <a:pt x="430" y="168"/>
                  <a:pt x="430" y="168"/>
                </a:cubicBezTo>
                <a:cubicBezTo>
                  <a:pt x="432" y="168"/>
                  <a:pt x="432" y="168"/>
                  <a:pt x="432" y="168"/>
                </a:cubicBezTo>
                <a:cubicBezTo>
                  <a:pt x="432" y="166"/>
                  <a:pt x="432" y="166"/>
                  <a:pt x="432" y="166"/>
                </a:cubicBezTo>
                <a:moveTo>
                  <a:pt x="1299" y="166"/>
                </a:moveTo>
                <a:cubicBezTo>
                  <a:pt x="1290" y="171"/>
                  <a:pt x="1290" y="171"/>
                  <a:pt x="1290" y="171"/>
                </a:cubicBezTo>
                <a:cubicBezTo>
                  <a:pt x="1293" y="179"/>
                  <a:pt x="1293" y="179"/>
                  <a:pt x="1293" y="179"/>
                </a:cubicBezTo>
                <a:cubicBezTo>
                  <a:pt x="1291" y="183"/>
                  <a:pt x="1291" y="183"/>
                  <a:pt x="1291" y="183"/>
                </a:cubicBezTo>
                <a:cubicBezTo>
                  <a:pt x="1291" y="188"/>
                  <a:pt x="1291" y="188"/>
                  <a:pt x="1291" y="188"/>
                </a:cubicBezTo>
                <a:cubicBezTo>
                  <a:pt x="1294" y="183"/>
                  <a:pt x="1294" y="183"/>
                  <a:pt x="1294" y="183"/>
                </a:cubicBezTo>
                <a:cubicBezTo>
                  <a:pt x="1299" y="183"/>
                  <a:pt x="1299" y="183"/>
                  <a:pt x="1299" y="183"/>
                </a:cubicBezTo>
                <a:cubicBezTo>
                  <a:pt x="1296" y="174"/>
                  <a:pt x="1296" y="174"/>
                  <a:pt x="1296" y="174"/>
                </a:cubicBezTo>
                <a:cubicBezTo>
                  <a:pt x="1302" y="174"/>
                  <a:pt x="1302" y="174"/>
                  <a:pt x="1302" y="174"/>
                </a:cubicBezTo>
                <a:cubicBezTo>
                  <a:pt x="1299" y="166"/>
                  <a:pt x="1299" y="166"/>
                  <a:pt x="1299" y="166"/>
                </a:cubicBezTo>
                <a:moveTo>
                  <a:pt x="440" y="163"/>
                </a:moveTo>
                <a:cubicBezTo>
                  <a:pt x="435" y="166"/>
                  <a:pt x="435" y="166"/>
                  <a:pt x="435" y="166"/>
                </a:cubicBezTo>
                <a:cubicBezTo>
                  <a:pt x="435" y="171"/>
                  <a:pt x="435" y="171"/>
                  <a:pt x="435" y="171"/>
                </a:cubicBezTo>
                <a:cubicBezTo>
                  <a:pt x="438" y="171"/>
                  <a:pt x="438" y="171"/>
                  <a:pt x="438" y="171"/>
                </a:cubicBezTo>
                <a:cubicBezTo>
                  <a:pt x="440" y="163"/>
                  <a:pt x="440" y="163"/>
                  <a:pt x="440" y="163"/>
                </a:cubicBezTo>
                <a:moveTo>
                  <a:pt x="1301" y="162"/>
                </a:moveTo>
                <a:cubicBezTo>
                  <a:pt x="1299" y="166"/>
                  <a:pt x="1299" y="166"/>
                  <a:pt x="1299" y="166"/>
                </a:cubicBezTo>
                <a:cubicBezTo>
                  <a:pt x="1302" y="174"/>
                  <a:pt x="1302" y="174"/>
                  <a:pt x="1302" y="174"/>
                </a:cubicBezTo>
                <a:cubicBezTo>
                  <a:pt x="1313" y="170"/>
                  <a:pt x="1313" y="170"/>
                  <a:pt x="1313" y="170"/>
                </a:cubicBezTo>
                <a:cubicBezTo>
                  <a:pt x="1301" y="162"/>
                  <a:pt x="1301" y="162"/>
                  <a:pt x="1301" y="162"/>
                </a:cubicBezTo>
                <a:moveTo>
                  <a:pt x="400" y="160"/>
                </a:moveTo>
                <a:cubicBezTo>
                  <a:pt x="400" y="160"/>
                  <a:pt x="400" y="160"/>
                  <a:pt x="400" y="160"/>
                </a:cubicBezTo>
                <a:moveTo>
                  <a:pt x="427" y="157"/>
                </a:moveTo>
                <a:cubicBezTo>
                  <a:pt x="425" y="160"/>
                  <a:pt x="425" y="160"/>
                  <a:pt x="425" y="160"/>
                </a:cubicBezTo>
                <a:cubicBezTo>
                  <a:pt x="430" y="160"/>
                  <a:pt x="430" y="160"/>
                  <a:pt x="430" y="160"/>
                </a:cubicBezTo>
                <a:cubicBezTo>
                  <a:pt x="427" y="157"/>
                  <a:pt x="427" y="157"/>
                  <a:pt x="427" y="157"/>
                </a:cubicBezTo>
                <a:moveTo>
                  <a:pt x="362" y="143"/>
                </a:moveTo>
                <a:cubicBezTo>
                  <a:pt x="362" y="143"/>
                  <a:pt x="362" y="143"/>
                  <a:pt x="362" y="143"/>
                </a:cubicBezTo>
                <a:moveTo>
                  <a:pt x="1307" y="143"/>
                </a:moveTo>
                <a:cubicBezTo>
                  <a:pt x="1305" y="146"/>
                  <a:pt x="1305" y="146"/>
                  <a:pt x="1305" y="146"/>
                </a:cubicBezTo>
                <a:cubicBezTo>
                  <a:pt x="1307" y="143"/>
                  <a:pt x="1307" y="143"/>
                  <a:pt x="1307" y="143"/>
                </a:cubicBezTo>
                <a:moveTo>
                  <a:pt x="1294" y="137"/>
                </a:moveTo>
                <a:cubicBezTo>
                  <a:pt x="1294" y="137"/>
                  <a:pt x="1294" y="137"/>
                  <a:pt x="1294" y="137"/>
                </a:cubicBezTo>
                <a:moveTo>
                  <a:pt x="1302" y="126"/>
                </a:moveTo>
                <a:cubicBezTo>
                  <a:pt x="1296" y="131"/>
                  <a:pt x="1296" y="131"/>
                  <a:pt x="1296" y="131"/>
                </a:cubicBezTo>
                <a:cubicBezTo>
                  <a:pt x="1294" y="137"/>
                  <a:pt x="1294" y="137"/>
                  <a:pt x="1294" y="137"/>
                </a:cubicBezTo>
                <a:cubicBezTo>
                  <a:pt x="1299" y="134"/>
                  <a:pt x="1299" y="134"/>
                  <a:pt x="1299" y="134"/>
                </a:cubicBezTo>
                <a:cubicBezTo>
                  <a:pt x="1299" y="157"/>
                  <a:pt x="1299" y="157"/>
                  <a:pt x="1299" y="157"/>
                </a:cubicBezTo>
                <a:cubicBezTo>
                  <a:pt x="1305" y="157"/>
                  <a:pt x="1305" y="157"/>
                  <a:pt x="1305" y="157"/>
                </a:cubicBezTo>
                <a:cubicBezTo>
                  <a:pt x="1305" y="146"/>
                  <a:pt x="1305" y="146"/>
                  <a:pt x="1305" y="146"/>
                </a:cubicBezTo>
                <a:cubicBezTo>
                  <a:pt x="1307" y="143"/>
                  <a:pt x="1307" y="143"/>
                  <a:pt x="1307" y="143"/>
                </a:cubicBezTo>
                <a:cubicBezTo>
                  <a:pt x="1305" y="129"/>
                  <a:pt x="1305" y="129"/>
                  <a:pt x="1305" y="129"/>
                </a:cubicBezTo>
                <a:cubicBezTo>
                  <a:pt x="1302" y="129"/>
                  <a:pt x="1301" y="132"/>
                  <a:pt x="1301" y="135"/>
                </a:cubicBezTo>
                <a:cubicBezTo>
                  <a:pt x="1301" y="135"/>
                  <a:pt x="1301" y="135"/>
                  <a:pt x="1301" y="135"/>
                </a:cubicBezTo>
                <a:cubicBezTo>
                  <a:pt x="1301" y="132"/>
                  <a:pt x="1302" y="129"/>
                  <a:pt x="1305" y="129"/>
                </a:cubicBezTo>
                <a:cubicBezTo>
                  <a:pt x="1302" y="126"/>
                  <a:pt x="1302" y="126"/>
                  <a:pt x="1302" y="126"/>
                </a:cubicBezTo>
                <a:moveTo>
                  <a:pt x="405" y="123"/>
                </a:moveTo>
                <a:cubicBezTo>
                  <a:pt x="405" y="123"/>
                  <a:pt x="405" y="123"/>
                  <a:pt x="405" y="123"/>
                </a:cubicBezTo>
                <a:moveTo>
                  <a:pt x="1375" y="123"/>
                </a:moveTo>
                <a:cubicBezTo>
                  <a:pt x="1372" y="125"/>
                  <a:pt x="1372" y="125"/>
                  <a:pt x="1372" y="125"/>
                </a:cubicBezTo>
                <a:cubicBezTo>
                  <a:pt x="1370" y="129"/>
                  <a:pt x="1370" y="129"/>
                  <a:pt x="1370" y="129"/>
                </a:cubicBezTo>
                <a:cubicBezTo>
                  <a:pt x="1373" y="126"/>
                  <a:pt x="1373" y="126"/>
                  <a:pt x="1373" y="126"/>
                </a:cubicBezTo>
                <a:cubicBezTo>
                  <a:pt x="1375" y="123"/>
                  <a:pt x="1375" y="123"/>
                  <a:pt x="1375" y="123"/>
                </a:cubicBezTo>
                <a:moveTo>
                  <a:pt x="196" y="111"/>
                </a:moveTo>
                <a:cubicBezTo>
                  <a:pt x="190" y="111"/>
                  <a:pt x="190" y="111"/>
                  <a:pt x="190" y="111"/>
                </a:cubicBezTo>
                <a:cubicBezTo>
                  <a:pt x="197" y="121"/>
                  <a:pt x="198" y="116"/>
                  <a:pt x="201" y="126"/>
                </a:cubicBezTo>
                <a:cubicBezTo>
                  <a:pt x="207" y="126"/>
                  <a:pt x="207" y="126"/>
                  <a:pt x="207" y="126"/>
                </a:cubicBezTo>
                <a:cubicBezTo>
                  <a:pt x="196" y="111"/>
                  <a:pt x="196" y="111"/>
                  <a:pt x="196" y="111"/>
                </a:cubicBezTo>
                <a:moveTo>
                  <a:pt x="95" y="109"/>
                </a:moveTo>
                <a:cubicBezTo>
                  <a:pt x="93" y="111"/>
                  <a:pt x="93" y="111"/>
                  <a:pt x="93" y="111"/>
                </a:cubicBezTo>
                <a:cubicBezTo>
                  <a:pt x="95" y="111"/>
                  <a:pt x="95" y="111"/>
                  <a:pt x="95" y="111"/>
                </a:cubicBezTo>
                <a:cubicBezTo>
                  <a:pt x="95" y="109"/>
                  <a:pt x="95" y="109"/>
                  <a:pt x="95" y="109"/>
                </a:cubicBezTo>
                <a:moveTo>
                  <a:pt x="185" y="106"/>
                </a:moveTo>
                <a:cubicBezTo>
                  <a:pt x="188" y="109"/>
                  <a:pt x="188" y="109"/>
                  <a:pt x="188" y="109"/>
                </a:cubicBezTo>
                <a:cubicBezTo>
                  <a:pt x="190" y="111"/>
                  <a:pt x="190" y="111"/>
                  <a:pt x="190" y="111"/>
                </a:cubicBezTo>
                <a:cubicBezTo>
                  <a:pt x="188" y="109"/>
                  <a:pt x="188" y="109"/>
                  <a:pt x="188" y="109"/>
                </a:cubicBezTo>
                <a:cubicBezTo>
                  <a:pt x="185" y="106"/>
                  <a:pt x="185" y="106"/>
                  <a:pt x="185" y="106"/>
                </a:cubicBezTo>
                <a:moveTo>
                  <a:pt x="1337" y="100"/>
                </a:moveTo>
                <a:cubicBezTo>
                  <a:pt x="1340" y="103"/>
                  <a:pt x="1340" y="103"/>
                  <a:pt x="1340" y="103"/>
                </a:cubicBezTo>
                <a:cubicBezTo>
                  <a:pt x="1337" y="100"/>
                  <a:pt x="1337" y="100"/>
                  <a:pt x="1337" y="100"/>
                </a:cubicBezTo>
                <a:moveTo>
                  <a:pt x="1386" y="100"/>
                </a:moveTo>
                <a:cubicBezTo>
                  <a:pt x="1383" y="103"/>
                  <a:pt x="1383" y="103"/>
                  <a:pt x="1383" y="103"/>
                </a:cubicBezTo>
                <a:cubicBezTo>
                  <a:pt x="1386" y="100"/>
                  <a:pt x="1386" y="100"/>
                  <a:pt x="1386" y="100"/>
                </a:cubicBezTo>
                <a:moveTo>
                  <a:pt x="182" y="99"/>
                </a:moveTo>
                <a:cubicBezTo>
                  <a:pt x="169" y="103"/>
                  <a:pt x="169" y="103"/>
                  <a:pt x="169" y="103"/>
                </a:cubicBezTo>
                <a:cubicBezTo>
                  <a:pt x="171" y="106"/>
                  <a:pt x="171" y="106"/>
                  <a:pt x="171" y="106"/>
                </a:cubicBezTo>
                <a:cubicBezTo>
                  <a:pt x="185" y="106"/>
                  <a:pt x="185" y="106"/>
                  <a:pt x="185" y="106"/>
                </a:cubicBezTo>
                <a:cubicBezTo>
                  <a:pt x="182" y="99"/>
                  <a:pt x="182" y="99"/>
                  <a:pt x="182" y="99"/>
                </a:cubicBezTo>
                <a:moveTo>
                  <a:pt x="125" y="97"/>
                </a:moveTo>
                <a:cubicBezTo>
                  <a:pt x="123" y="100"/>
                  <a:pt x="123" y="100"/>
                  <a:pt x="123" y="100"/>
                </a:cubicBezTo>
                <a:cubicBezTo>
                  <a:pt x="125" y="97"/>
                  <a:pt x="125" y="97"/>
                  <a:pt x="125" y="97"/>
                </a:cubicBezTo>
                <a:moveTo>
                  <a:pt x="1381" y="100"/>
                </a:moveTo>
                <a:cubicBezTo>
                  <a:pt x="1383" y="97"/>
                  <a:pt x="1383" y="97"/>
                  <a:pt x="1383" y="97"/>
                </a:cubicBezTo>
                <a:cubicBezTo>
                  <a:pt x="1381" y="100"/>
                  <a:pt x="1381" y="100"/>
                  <a:pt x="1381" y="100"/>
                </a:cubicBezTo>
                <a:moveTo>
                  <a:pt x="1386" y="97"/>
                </a:moveTo>
                <a:cubicBezTo>
                  <a:pt x="1383" y="97"/>
                  <a:pt x="1383" y="97"/>
                  <a:pt x="1383" y="97"/>
                </a:cubicBezTo>
                <a:cubicBezTo>
                  <a:pt x="1381" y="100"/>
                  <a:pt x="1381" y="100"/>
                  <a:pt x="1381" y="100"/>
                </a:cubicBezTo>
                <a:cubicBezTo>
                  <a:pt x="1374" y="102"/>
                  <a:pt x="1356" y="111"/>
                  <a:pt x="1356" y="120"/>
                </a:cubicBezTo>
                <a:cubicBezTo>
                  <a:pt x="1356" y="123"/>
                  <a:pt x="1356" y="123"/>
                  <a:pt x="1356" y="123"/>
                </a:cubicBezTo>
                <a:cubicBezTo>
                  <a:pt x="1356" y="131"/>
                  <a:pt x="1357" y="131"/>
                  <a:pt x="1360" y="138"/>
                </a:cubicBezTo>
                <a:cubicBezTo>
                  <a:pt x="1370" y="129"/>
                  <a:pt x="1370" y="129"/>
                  <a:pt x="1370" y="129"/>
                </a:cubicBezTo>
                <a:cubicBezTo>
                  <a:pt x="1372" y="125"/>
                  <a:pt x="1372" y="125"/>
                  <a:pt x="1372" y="125"/>
                </a:cubicBezTo>
                <a:cubicBezTo>
                  <a:pt x="1375" y="123"/>
                  <a:pt x="1375" y="123"/>
                  <a:pt x="1375" y="123"/>
                </a:cubicBezTo>
                <a:cubicBezTo>
                  <a:pt x="1381" y="123"/>
                  <a:pt x="1381" y="123"/>
                  <a:pt x="1381" y="123"/>
                </a:cubicBezTo>
                <a:cubicBezTo>
                  <a:pt x="1381" y="117"/>
                  <a:pt x="1381" y="117"/>
                  <a:pt x="1381" y="117"/>
                </a:cubicBezTo>
                <a:cubicBezTo>
                  <a:pt x="1384" y="112"/>
                  <a:pt x="1384" y="112"/>
                  <a:pt x="1384" y="112"/>
                </a:cubicBezTo>
                <a:cubicBezTo>
                  <a:pt x="1381" y="117"/>
                  <a:pt x="1381" y="117"/>
                  <a:pt x="1381" y="117"/>
                </a:cubicBezTo>
                <a:cubicBezTo>
                  <a:pt x="1389" y="117"/>
                  <a:pt x="1389" y="117"/>
                  <a:pt x="1389" y="117"/>
                </a:cubicBezTo>
                <a:cubicBezTo>
                  <a:pt x="1383" y="106"/>
                  <a:pt x="1383" y="106"/>
                  <a:pt x="1383" y="106"/>
                </a:cubicBezTo>
                <a:cubicBezTo>
                  <a:pt x="1381" y="106"/>
                  <a:pt x="1381" y="106"/>
                  <a:pt x="1381" y="106"/>
                </a:cubicBezTo>
                <a:cubicBezTo>
                  <a:pt x="1383" y="106"/>
                  <a:pt x="1383" y="106"/>
                  <a:pt x="1383" y="106"/>
                </a:cubicBezTo>
                <a:cubicBezTo>
                  <a:pt x="1383" y="103"/>
                  <a:pt x="1383" y="103"/>
                  <a:pt x="1383" y="103"/>
                </a:cubicBezTo>
                <a:cubicBezTo>
                  <a:pt x="1381" y="106"/>
                  <a:pt x="1381" y="106"/>
                  <a:pt x="1381" y="106"/>
                </a:cubicBezTo>
                <a:cubicBezTo>
                  <a:pt x="1383" y="103"/>
                  <a:pt x="1383" y="103"/>
                  <a:pt x="1383" y="103"/>
                </a:cubicBezTo>
                <a:cubicBezTo>
                  <a:pt x="1386" y="100"/>
                  <a:pt x="1386" y="100"/>
                  <a:pt x="1386" y="100"/>
                </a:cubicBezTo>
                <a:cubicBezTo>
                  <a:pt x="1386" y="97"/>
                  <a:pt x="1386" y="97"/>
                  <a:pt x="1386" y="97"/>
                </a:cubicBezTo>
                <a:moveTo>
                  <a:pt x="1389" y="94"/>
                </a:moveTo>
                <a:cubicBezTo>
                  <a:pt x="1386" y="97"/>
                  <a:pt x="1386" y="97"/>
                  <a:pt x="1386" y="97"/>
                </a:cubicBezTo>
                <a:cubicBezTo>
                  <a:pt x="1386" y="100"/>
                  <a:pt x="1386" y="100"/>
                  <a:pt x="1386" y="100"/>
                </a:cubicBezTo>
                <a:cubicBezTo>
                  <a:pt x="1394" y="97"/>
                  <a:pt x="1394" y="97"/>
                  <a:pt x="1394" y="97"/>
                </a:cubicBezTo>
                <a:cubicBezTo>
                  <a:pt x="1389" y="94"/>
                  <a:pt x="1389" y="94"/>
                  <a:pt x="1389" y="94"/>
                </a:cubicBezTo>
                <a:moveTo>
                  <a:pt x="405" y="89"/>
                </a:moveTo>
                <a:cubicBezTo>
                  <a:pt x="400" y="89"/>
                  <a:pt x="400" y="89"/>
                  <a:pt x="400" y="89"/>
                </a:cubicBezTo>
                <a:cubicBezTo>
                  <a:pt x="400" y="94"/>
                  <a:pt x="400" y="94"/>
                  <a:pt x="400" y="94"/>
                </a:cubicBezTo>
                <a:cubicBezTo>
                  <a:pt x="405" y="94"/>
                  <a:pt x="405" y="94"/>
                  <a:pt x="405" y="94"/>
                </a:cubicBezTo>
                <a:cubicBezTo>
                  <a:pt x="405" y="89"/>
                  <a:pt x="405" y="89"/>
                  <a:pt x="405" y="89"/>
                </a:cubicBezTo>
                <a:moveTo>
                  <a:pt x="1438" y="89"/>
                </a:moveTo>
                <a:cubicBezTo>
                  <a:pt x="1432" y="91"/>
                  <a:pt x="1432" y="91"/>
                  <a:pt x="1432" y="91"/>
                </a:cubicBezTo>
                <a:cubicBezTo>
                  <a:pt x="1438" y="89"/>
                  <a:pt x="1438" y="89"/>
                  <a:pt x="1438" y="89"/>
                </a:cubicBezTo>
                <a:moveTo>
                  <a:pt x="1446" y="89"/>
                </a:moveTo>
                <a:cubicBezTo>
                  <a:pt x="1440" y="89"/>
                  <a:pt x="1440" y="89"/>
                  <a:pt x="1440" y="89"/>
                </a:cubicBezTo>
                <a:cubicBezTo>
                  <a:pt x="1446" y="89"/>
                  <a:pt x="1446" y="89"/>
                  <a:pt x="1446" y="89"/>
                </a:cubicBezTo>
                <a:moveTo>
                  <a:pt x="449" y="82"/>
                </a:moveTo>
                <a:cubicBezTo>
                  <a:pt x="449" y="89"/>
                  <a:pt x="449" y="89"/>
                  <a:pt x="449" y="89"/>
                </a:cubicBezTo>
                <a:cubicBezTo>
                  <a:pt x="449" y="91"/>
                  <a:pt x="450" y="92"/>
                  <a:pt x="452" y="92"/>
                </a:cubicBezTo>
                <a:cubicBezTo>
                  <a:pt x="456" y="92"/>
                  <a:pt x="464" y="87"/>
                  <a:pt x="465" y="86"/>
                </a:cubicBezTo>
                <a:cubicBezTo>
                  <a:pt x="462" y="83"/>
                  <a:pt x="462" y="83"/>
                  <a:pt x="462" y="83"/>
                </a:cubicBezTo>
                <a:cubicBezTo>
                  <a:pt x="460" y="86"/>
                  <a:pt x="460" y="86"/>
                  <a:pt x="460" y="86"/>
                </a:cubicBezTo>
                <a:cubicBezTo>
                  <a:pt x="449" y="82"/>
                  <a:pt x="449" y="82"/>
                  <a:pt x="449" y="82"/>
                </a:cubicBezTo>
                <a:moveTo>
                  <a:pt x="397" y="80"/>
                </a:moveTo>
                <a:cubicBezTo>
                  <a:pt x="392" y="83"/>
                  <a:pt x="392" y="83"/>
                  <a:pt x="392" y="83"/>
                </a:cubicBezTo>
                <a:cubicBezTo>
                  <a:pt x="389" y="92"/>
                  <a:pt x="389" y="92"/>
                  <a:pt x="389" y="92"/>
                </a:cubicBezTo>
                <a:cubicBezTo>
                  <a:pt x="400" y="86"/>
                  <a:pt x="400" y="86"/>
                  <a:pt x="400" y="86"/>
                </a:cubicBezTo>
                <a:cubicBezTo>
                  <a:pt x="397" y="80"/>
                  <a:pt x="397" y="80"/>
                  <a:pt x="397" y="80"/>
                </a:cubicBezTo>
                <a:moveTo>
                  <a:pt x="419" y="80"/>
                </a:moveTo>
                <a:cubicBezTo>
                  <a:pt x="411" y="80"/>
                  <a:pt x="411" y="80"/>
                  <a:pt x="411" y="80"/>
                </a:cubicBezTo>
                <a:cubicBezTo>
                  <a:pt x="419" y="80"/>
                  <a:pt x="419" y="80"/>
                  <a:pt x="419" y="80"/>
                </a:cubicBezTo>
                <a:moveTo>
                  <a:pt x="389" y="77"/>
                </a:moveTo>
                <a:cubicBezTo>
                  <a:pt x="383" y="86"/>
                  <a:pt x="383" y="86"/>
                  <a:pt x="383" y="86"/>
                </a:cubicBezTo>
                <a:cubicBezTo>
                  <a:pt x="392" y="83"/>
                  <a:pt x="392" y="83"/>
                  <a:pt x="392" y="83"/>
                </a:cubicBezTo>
                <a:cubicBezTo>
                  <a:pt x="397" y="80"/>
                  <a:pt x="397" y="80"/>
                  <a:pt x="397" y="80"/>
                </a:cubicBezTo>
                <a:cubicBezTo>
                  <a:pt x="389" y="77"/>
                  <a:pt x="389" y="77"/>
                  <a:pt x="389" y="77"/>
                </a:cubicBezTo>
                <a:moveTo>
                  <a:pt x="419" y="77"/>
                </a:moveTo>
                <a:cubicBezTo>
                  <a:pt x="419" y="77"/>
                  <a:pt x="419" y="77"/>
                  <a:pt x="419" y="77"/>
                </a:cubicBezTo>
                <a:cubicBezTo>
                  <a:pt x="413" y="77"/>
                  <a:pt x="413" y="77"/>
                  <a:pt x="413" y="77"/>
                </a:cubicBezTo>
                <a:cubicBezTo>
                  <a:pt x="411" y="80"/>
                  <a:pt x="411" y="80"/>
                  <a:pt x="411" y="80"/>
                </a:cubicBezTo>
                <a:cubicBezTo>
                  <a:pt x="419" y="80"/>
                  <a:pt x="419" y="80"/>
                  <a:pt x="419" y="80"/>
                </a:cubicBezTo>
                <a:cubicBezTo>
                  <a:pt x="419" y="77"/>
                  <a:pt x="419" y="77"/>
                  <a:pt x="419" y="77"/>
                </a:cubicBezTo>
                <a:moveTo>
                  <a:pt x="419" y="77"/>
                </a:moveTo>
                <a:cubicBezTo>
                  <a:pt x="413" y="77"/>
                  <a:pt x="413" y="77"/>
                  <a:pt x="413" y="77"/>
                </a:cubicBezTo>
                <a:cubicBezTo>
                  <a:pt x="419" y="77"/>
                  <a:pt x="419" y="77"/>
                  <a:pt x="419" y="77"/>
                </a:cubicBezTo>
                <a:moveTo>
                  <a:pt x="421" y="77"/>
                </a:moveTo>
                <a:cubicBezTo>
                  <a:pt x="419" y="77"/>
                  <a:pt x="419" y="77"/>
                  <a:pt x="419" y="77"/>
                </a:cubicBezTo>
                <a:cubicBezTo>
                  <a:pt x="419" y="80"/>
                  <a:pt x="419" y="80"/>
                  <a:pt x="419" y="80"/>
                </a:cubicBezTo>
                <a:cubicBezTo>
                  <a:pt x="421" y="80"/>
                  <a:pt x="421" y="80"/>
                  <a:pt x="421" y="80"/>
                </a:cubicBezTo>
                <a:cubicBezTo>
                  <a:pt x="421" y="77"/>
                  <a:pt x="421" y="77"/>
                  <a:pt x="421" y="77"/>
                </a:cubicBezTo>
                <a:moveTo>
                  <a:pt x="250" y="74"/>
                </a:moveTo>
                <a:cubicBezTo>
                  <a:pt x="245" y="77"/>
                  <a:pt x="245" y="77"/>
                  <a:pt x="245" y="77"/>
                </a:cubicBezTo>
                <a:cubicBezTo>
                  <a:pt x="250" y="74"/>
                  <a:pt x="250" y="74"/>
                  <a:pt x="250" y="74"/>
                </a:cubicBezTo>
                <a:moveTo>
                  <a:pt x="34" y="74"/>
                </a:moveTo>
                <a:cubicBezTo>
                  <a:pt x="34" y="74"/>
                  <a:pt x="35" y="74"/>
                  <a:pt x="36" y="74"/>
                </a:cubicBezTo>
                <a:cubicBezTo>
                  <a:pt x="35" y="74"/>
                  <a:pt x="34" y="74"/>
                  <a:pt x="34" y="74"/>
                </a:cubicBezTo>
                <a:moveTo>
                  <a:pt x="36" y="73"/>
                </a:moveTo>
                <a:cubicBezTo>
                  <a:pt x="36" y="74"/>
                  <a:pt x="36" y="74"/>
                  <a:pt x="36" y="74"/>
                </a:cubicBezTo>
                <a:cubicBezTo>
                  <a:pt x="36" y="73"/>
                  <a:pt x="36" y="73"/>
                  <a:pt x="36" y="73"/>
                </a:cubicBezTo>
                <a:moveTo>
                  <a:pt x="430" y="72"/>
                </a:moveTo>
                <a:cubicBezTo>
                  <a:pt x="421" y="77"/>
                  <a:pt x="421" y="77"/>
                  <a:pt x="421" y="77"/>
                </a:cubicBezTo>
                <a:cubicBezTo>
                  <a:pt x="421" y="80"/>
                  <a:pt x="421" y="80"/>
                  <a:pt x="421" y="80"/>
                </a:cubicBezTo>
                <a:cubicBezTo>
                  <a:pt x="430" y="80"/>
                  <a:pt x="430" y="80"/>
                  <a:pt x="430" y="80"/>
                </a:cubicBezTo>
                <a:cubicBezTo>
                  <a:pt x="430" y="72"/>
                  <a:pt x="430" y="72"/>
                  <a:pt x="430" y="72"/>
                </a:cubicBezTo>
                <a:moveTo>
                  <a:pt x="383" y="69"/>
                </a:moveTo>
                <a:cubicBezTo>
                  <a:pt x="373" y="74"/>
                  <a:pt x="373" y="74"/>
                  <a:pt x="373" y="74"/>
                </a:cubicBezTo>
                <a:cubicBezTo>
                  <a:pt x="373" y="77"/>
                  <a:pt x="373" y="77"/>
                  <a:pt x="373" y="77"/>
                </a:cubicBezTo>
                <a:cubicBezTo>
                  <a:pt x="378" y="83"/>
                  <a:pt x="378" y="83"/>
                  <a:pt x="378" y="83"/>
                </a:cubicBezTo>
                <a:cubicBezTo>
                  <a:pt x="381" y="86"/>
                  <a:pt x="381" y="86"/>
                  <a:pt x="381" y="86"/>
                </a:cubicBezTo>
                <a:cubicBezTo>
                  <a:pt x="378" y="83"/>
                  <a:pt x="378" y="83"/>
                  <a:pt x="378" y="83"/>
                </a:cubicBezTo>
                <a:cubicBezTo>
                  <a:pt x="381" y="86"/>
                  <a:pt x="381" y="86"/>
                  <a:pt x="381" y="86"/>
                </a:cubicBezTo>
                <a:cubicBezTo>
                  <a:pt x="383" y="86"/>
                  <a:pt x="383" y="86"/>
                  <a:pt x="383" y="86"/>
                </a:cubicBezTo>
                <a:cubicBezTo>
                  <a:pt x="389" y="77"/>
                  <a:pt x="389" y="77"/>
                  <a:pt x="389" y="77"/>
                </a:cubicBezTo>
                <a:cubicBezTo>
                  <a:pt x="383" y="77"/>
                  <a:pt x="383" y="77"/>
                  <a:pt x="383" y="77"/>
                </a:cubicBezTo>
                <a:cubicBezTo>
                  <a:pt x="378" y="77"/>
                  <a:pt x="378" y="77"/>
                  <a:pt x="378" y="77"/>
                </a:cubicBezTo>
                <a:cubicBezTo>
                  <a:pt x="383" y="77"/>
                  <a:pt x="383" y="77"/>
                  <a:pt x="383" y="77"/>
                </a:cubicBezTo>
                <a:cubicBezTo>
                  <a:pt x="386" y="72"/>
                  <a:pt x="386" y="72"/>
                  <a:pt x="386" y="72"/>
                </a:cubicBezTo>
                <a:cubicBezTo>
                  <a:pt x="383" y="69"/>
                  <a:pt x="383" y="69"/>
                  <a:pt x="383" y="69"/>
                </a:cubicBezTo>
                <a:moveTo>
                  <a:pt x="28" y="74"/>
                </a:moveTo>
                <a:cubicBezTo>
                  <a:pt x="28" y="74"/>
                  <a:pt x="29" y="74"/>
                  <a:pt x="29" y="74"/>
                </a:cubicBezTo>
                <a:cubicBezTo>
                  <a:pt x="29" y="74"/>
                  <a:pt x="30" y="74"/>
                  <a:pt x="30" y="74"/>
                </a:cubicBezTo>
                <a:cubicBezTo>
                  <a:pt x="30" y="74"/>
                  <a:pt x="29" y="74"/>
                  <a:pt x="29" y="74"/>
                </a:cubicBezTo>
                <a:cubicBezTo>
                  <a:pt x="29" y="74"/>
                  <a:pt x="28" y="74"/>
                  <a:pt x="28" y="74"/>
                </a:cubicBezTo>
                <a:moveTo>
                  <a:pt x="0" y="63"/>
                </a:moveTo>
                <a:cubicBezTo>
                  <a:pt x="0" y="72"/>
                  <a:pt x="0" y="72"/>
                  <a:pt x="0" y="72"/>
                </a:cubicBezTo>
                <a:cubicBezTo>
                  <a:pt x="25" y="80"/>
                  <a:pt x="25" y="80"/>
                  <a:pt x="25" y="80"/>
                </a:cubicBezTo>
                <a:cubicBezTo>
                  <a:pt x="26" y="78"/>
                  <a:pt x="27" y="76"/>
                  <a:pt x="27" y="75"/>
                </a:cubicBezTo>
                <a:cubicBezTo>
                  <a:pt x="27" y="76"/>
                  <a:pt x="26" y="78"/>
                  <a:pt x="25" y="80"/>
                </a:cubicBezTo>
                <a:cubicBezTo>
                  <a:pt x="34" y="74"/>
                  <a:pt x="34" y="74"/>
                  <a:pt x="34" y="74"/>
                </a:cubicBezTo>
                <a:cubicBezTo>
                  <a:pt x="34" y="74"/>
                  <a:pt x="34" y="74"/>
                  <a:pt x="34" y="74"/>
                </a:cubicBezTo>
                <a:cubicBezTo>
                  <a:pt x="34" y="74"/>
                  <a:pt x="34" y="74"/>
                  <a:pt x="34" y="74"/>
                </a:cubicBezTo>
                <a:cubicBezTo>
                  <a:pt x="36" y="73"/>
                  <a:pt x="36" y="73"/>
                  <a:pt x="36" y="73"/>
                </a:cubicBezTo>
                <a:cubicBezTo>
                  <a:pt x="38" y="72"/>
                  <a:pt x="38" y="72"/>
                  <a:pt x="38" y="72"/>
                </a:cubicBezTo>
                <a:cubicBezTo>
                  <a:pt x="35" y="70"/>
                  <a:pt x="35" y="69"/>
                  <a:pt x="30" y="69"/>
                </a:cubicBezTo>
                <a:cubicBezTo>
                  <a:pt x="29" y="69"/>
                  <a:pt x="28" y="69"/>
                  <a:pt x="27" y="69"/>
                </a:cubicBezTo>
                <a:cubicBezTo>
                  <a:pt x="20" y="69"/>
                  <a:pt x="24" y="69"/>
                  <a:pt x="22" y="72"/>
                </a:cubicBezTo>
                <a:cubicBezTo>
                  <a:pt x="22" y="72"/>
                  <a:pt x="22" y="72"/>
                  <a:pt x="22" y="72"/>
                </a:cubicBezTo>
                <a:cubicBezTo>
                  <a:pt x="16" y="67"/>
                  <a:pt x="16" y="67"/>
                  <a:pt x="16" y="67"/>
                </a:cubicBezTo>
                <a:cubicBezTo>
                  <a:pt x="0" y="63"/>
                  <a:pt x="0" y="63"/>
                  <a:pt x="0" y="63"/>
                </a:cubicBezTo>
                <a:moveTo>
                  <a:pt x="345" y="63"/>
                </a:moveTo>
                <a:cubicBezTo>
                  <a:pt x="340" y="66"/>
                  <a:pt x="340" y="66"/>
                  <a:pt x="340" y="66"/>
                </a:cubicBezTo>
                <a:cubicBezTo>
                  <a:pt x="345" y="63"/>
                  <a:pt x="345" y="63"/>
                  <a:pt x="345" y="63"/>
                </a:cubicBezTo>
                <a:moveTo>
                  <a:pt x="381" y="63"/>
                </a:moveTo>
                <a:cubicBezTo>
                  <a:pt x="378" y="66"/>
                  <a:pt x="378" y="66"/>
                  <a:pt x="378" y="66"/>
                </a:cubicBezTo>
                <a:cubicBezTo>
                  <a:pt x="375" y="69"/>
                  <a:pt x="375" y="69"/>
                  <a:pt x="375" y="69"/>
                </a:cubicBezTo>
                <a:cubicBezTo>
                  <a:pt x="378" y="66"/>
                  <a:pt x="378" y="66"/>
                  <a:pt x="378" y="66"/>
                </a:cubicBezTo>
                <a:cubicBezTo>
                  <a:pt x="381" y="63"/>
                  <a:pt x="381" y="63"/>
                  <a:pt x="381" y="63"/>
                </a:cubicBezTo>
                <a:moveTo>
                  <a:pt x="397" y="60"/>
                </a:moveTo>
                <a:cubicBezTo>
                  <a:pt x="397" y="60"/>
                  <a:pt x="397" y="60"/>
                  <a:pt x="397" y="60"/>
                </a:cubicBezTo>
                <a:moveTo>
                  <a:pt x="421" y="60"/>
                </a:moveTo>
                <a:cubicBezTo>
                  <a:pt x="413" y="63"/>
                  <a:pt x="413" y="63"/>
                  <a:pt x="413" y="63"/>
                </a:cubicBezTo>
                <a:cubicBezTo>
                  <a:pt x="413" y="69"/>
                  <a:pt x="413" y="69"/>
                  <a:pt x="413" y="69"/>
                </a:cubicBezTo>
                <a:cubicBezTo>
                  <a:pt x="421" y="69"/>
                  <a:pt x="421" y="69"/>
                  <a:pt x="421" y="69"/>
                </a:cubicBezTo>
                <a:cubicBezTo>
                  <a:pt x="421" y="63"/>
                  <a:pt x="421" y="63"/>
                  <a:pt x="421" y="63"/>
                </a:cubicBezTo>
                <a:cubicBezTo>
                  <a:pt x="427" y="63"/>
                  <a:pt x="427" y="63"/>
                  <a:pt x="427" y="63"/>
                </a:cubicBezTo>
                <a:cubicBezTo>
                  <a:pt x="421" y="60"/>
                  <a:pt x="421" y="60"/>
                  <a:pt x="421" y="60"/>
                </a:cubicBezTo>
                <a:moveTo>
                  <a:pt x="998" y="57"/>
                </a:moveTo>
                <a:cubicBezTo>
                  <a:pt x="998" y="57"/>
                  <a:pt x="998" y="57"/>
                  <a:pt x="998" y="57"/>
                </a:cubicBezTo>
                <a:cubicBezTo>
                  <a:pt x="998" y="57"/>
                  <a:pt x="998" y="57"/>
                  <a:pt x="998" y="57"/>
                </a:cubicBezTo>
                <a:moveTo>
                  <a:pt x="348" y="52"/>
                </a:moveTo>
                <a:cubicBezTo>
                  <a:pt x="351" y="54"/>
                  <a:pt x="351" y="54"/>
                  <a:pt x="351" y="54"/>
                </a:cubicBezTo>
                <a:cubicBezTo>
                  <a:pt x="348" y="52"/>
                  <a:pt x="348" y="52"/>
                  <a:pt x="348" y="52"/>
                </a:cubicBezTo>
                <a:moveTo>
                  <a:pt x="6" y="49"/>
                </a:moveTo>
                <a:cubicBezTo>
                  <a:pt x="0" y="49"/>
                  <a:pt x="0" y="49"/>
                  <a:pt x="0" y="49"/>
                </a:cubicBezTo>
                <a:cubicBezTo>
                  <a:pt x="0" y="54"/>
                  <a:pt x="0" y="54"/>
                  <a:pt x="0" y="54"/>
                </a:cubicBezTo>
                <a:cubicBezTo>
                  <a:pt x="6" y="54"/>
                  <a:pt x="6" y="54"/>
                  <a:pt x="6" y="54"/>
                </a:cubicBezTo>
                <a:cubicBezTo>
                  <a:pt x="6" y="49"/>
                  <a:pt x="6" y="49"/>
                  <a:pt x="6" y="49"/>
                </a:cubicBezTo>
                <a:moveTo>
                  <a:pt x="220" y="46"/>
                </a:moveTo>
                <a:cubicBezTo>
                  <a:pt x="220" y="46"/>
                  <a:pt x="220" y="46"/>
                  <a:pt x="220" y="46"/>
                </a:cubicBezTo>
                <a:cubicBezTo>
                  <a:pt x="220" y="49"/>
                  <a:pt x="220" y="49"/>
                  <a:pt x="220" y="49"/>
                </a:cubicBezTo>
                <a:cubicBezTo>
                  <a:pt x="220" y="46"/>
                  <a:pt x="220" y="46"/>
                  <a:pt x="220" y="46"/>
                </a:cubicBezTo>
                <a:moveTo>
                  <a:pt x="245" y="46"/>
                </a:moveTo>
                <a:cubicBezTo>
                  <a:pt x="239" y="46"/>
                  <a:pt x="239" y="46"/>
                  <a:pt x="239" y="46"/>
                </a:cubicBezTo>
                <a:cubicBezTo>
                  <a:pt x="237" y="52"/>
                  <a:pt x="237" y="52"/>
                  <a:pt x="237" y="52"/>
                </a:cubicBezTo>
                <a:cubicBezTo>
                  <a:pt x="242" y="48"/>
                  <a:pt x="242" y="48"/>
                  <a:pt x="242" y="48"/>
                </a:cubicBezTo>
                <a:cubicBezTo>
                  <a:pt x="250" y="54"/>
                  <a:pt x="250" y="54"/>
                  <a:pt x="250" y="54"/>
                </a:cubicBezTo>
                <a:cubicBezTo>
                  <a:pt x="245" y="46"/>
                  <a:pt x="245" y="46"/>
                  <a:pt x="245" y="46"/>
                </a:cubicBezTo>
                <a:moveTo>
                  <a:pt x="364" y="46"/>
                </a:moveTo>
                <a:cubicBezTo>
                  <a:pt x="364" y="46"/>
                  <a:pt x="364" y="46"/>
                  <a:pt x="364" y="46"/>
                </a:cubicBezTo>
                <a:moveTo>
                  <a:pt x="364" y="46"/>
                </a:moveTo>
                <a:cubicBezTo>
                  <a:pt x="364" y="46"/>
                  <a:pt x="364" y="46"/>
                  <a:pt x="364" y="46"/>
                </a:cubicBezTo>
                <a:moveTo>
                  <a:pt x="223" y="43"/>
                </a:moveTo>
                <a:cubicBezTo>
                  <a:pt x="220" y="46"/>
                  <a:pt x="220" y="46"/>
                  <a:pt x="220" y="46"/>
                </a:cubicBezTo>
                <a:cubicBezTo>
                  <a:pt x="223" y="43"/>
                  <a:pt x="223" y="43"/>
                  <a:pt x="223" y="43"/>
                </a:cubicBezTo>
                <a:moveTo>
                  <a:pt x="367" y="43"/>
                </a:moveTo>
                <a:cubicBezTo>
                  <a:pt x="364" y="46"/>
                  <a:pt x="364" y="46"/>
                  <a:pt x="364" y="46"/>
                </a:cubicBezTo>
                <a:cubicBezTo>
                  <a:pt x="367" y="43"/>
                  <a:pt x="367" y="43"/>
                  <a:pt x="367" y="43"/>
                </a:cubicBezTo>
                <a:moveTo>
                  <a:pt x="416" y="43"/>
                </a:moveTo>
                <a:cubicBezTo>
                  <a:pt x="419" y="46"/>
                  <a:pt x="419" y="46"/>
                  <a:pt x="419" y="46"/>
                </a:cubicBezTo>
                <a:cubicBezTo>
                  <a:pt x="421" y="49"/>
                  <a:pt x="421" y="49"/>
                  <a:pt x="421" y="49"/>
                </a:cubicBezTo>
                <a:cubicBezTo>
                  <a:pt x="427" y="52"/>
                  <a:pt x="427" y="52"/>
                  <a:pt x="427" y="52"/>
                </a:cubicBezTo>
                <a:cubicBezTo>
                  <a:pt x="421" y="49"/>
                  <a:pt x="421" y="49"/>
                  <a:pt x="421" y="49"/>
                </a:cubicBezTo>
                <a:cubicBezTo>
                  <a:pt x="419" y="46"/>
                  <a:pt x="419" y="46"/>
                  <a:pt x="419" y="46"/>
                </a:cubicBezTo>
                <a:cubicBezTo>
                  <a:pt x="416" y="43"/>
                  <a:pt x="416" y="43"/>
                  <a:pt x="416" y="43"/>
                </a:cubicBezTo>
                <a:moveTo>
                  <a:pt x="337" y="191"/>
                </a:moveTo>
                <a:cubicBezTo>
                  <a:pt x="340" y="191"/>
                  <a:pt x="340" y="191"/>
                  <a:pt x="340" y="191"/>
                </a:cubicBezTo>
                <a:cubicBezTo>
                  <a:pt x="337" y="191"/>
                  <a:pt x="337" y="191"/>
                  <a:pt x="337" y="191"/>
                </a:cubicBezTo>
                <a:moveTo>
                  <a:pt x="400" y="191"/>
                </a:moveTo>
                <a:cubicBezTo>
                  <a:pt x="400" y="191"/>
                  <a:pt x="400" y="191"/>
                  <a:pt x="400" y="191"/>
                </a:cubicBezTo>
                <a:moveTo>
                  <a:pt x="400" y="191"/>
                </a:moveTo>
                <a:cubicBezTo>
                  <a:pt x="400" y="191"/>
                  <a:pt x="400" y="191"/>
                  <a:pt x="400" y="191"/>
                </a:cubicBezTo>
                <a:moveTo>
                  <a:pt x="405" y="185"/>
                </a:moveTo>
                <a:cubicBezTo>
                  <a:pt x="405" y="185"/>
                  <a:pt x="405" y="185"/>
                  <a:pt x="405" y="185"/>
                </a:cubicBezTo>
                <a:moveTo>
                  <a:pt x="220" y="185"/>
                </a:moveTo>
                <a:cubicBezTo>
                  <a:pt x="220" y="185"/>
                  <a:pt x="220" y="185"/>
                  <a:pt x="220" y="185"/>
                </a:cubicBezTo>
                <a:cubicBezTo>
                  <a:pt x="220" y="185"/>
                  <a:pt x="220" y="185"/>
                  <a:pt x="220" y="185"/>
                </a:cubicBezTo>
                <a:moveTo>
                  <a:pt x="220" y="185"/>
                </a:moveTo>
                <a:cubicBezTo>
                  <a:pt x="220" y="185"/>
                  <a:pt x="220" y="185"/>
                  <a:pt x="220" y="185"/>
                </a:cubicBezTo>
                <a:cubicBezTo>
                  <a:pt x="220" y="185"/>
                  <a:pt x="220" y="185"/>
                  <a:pt x="220" y="185"/>
                </a:cubicBezTo>
                <a:moveTo>
                  <a:pt x="220" y="185"/>
                </a:moveTo>
                <a:cubicBezTo>
                  <a:pt x="220" y="185"/>
                  <a:pt x="220" y="185"/>
                  <a:pt x="220" y="184"/>
                </a:cubicBezTo>
                <a:cubicBezTo>
                  <a:pt x="220" y="185"/>
                  <a:pt x="220" y="185"/>
                  <a:pt x="220" y="185"/>
                </a:cubicBezTo>
                <a:moveTo>
                  <a:pt x="220" y="184"/>
                </a:moveTo>
                <a:cubicBezTo>
                  <a:pt x="220" y="184"/>
                  <a:pt x="220" y="184"/>
                  <a:pt x="220" y="184"/>
                </a:cubicBezTo>
                <a:cubicBezTo>
                  <a:pt x="220" y="184"/>
                  <a:pt x="220" y="184"/>
                  <a:pt x="220" y="184"/>
                </a:cubicBezTo>
                <a:moveTo>
                  <a:pt x="220" y="184"/>
                </a:moveTo>
                <a:cubicBezTo>
                  <a:pt x="220" y="184"/>
                  <a:pt x="220" y="184"/>
                  <a:pt x="220" y="184"/>
                </a:cubicBezTo>
                <a:cubicBezTo>
                  <a:pt x="220" y="184"/>
                  <a:pt x="220" y="184"/>
                  <a:pt x="220" y="184"/>
                </a:cubicBezTo>
                <a:moveTo>
                  <a:pt x="220" y="184"/>
                </a:moveTo>
                <a:cubicBezTo>
                  <a:pt x="220" y="184"/>
                  <a:pt x="220" y="184"/>
                  <a:pt x="220" y="184"/>
                </a:cubicBezTo>
                <a:cubicBezTo>
                  <a:pt x="220" y="184"/>
                  <a:pt x="220" y="184"/>
                  <a:pt x="220" y="184"/>
                </a:cubicBezTo>
                <a:moveTo>
                  <a:pt x="411" y="183"/>
                </a:moveTo>
                <a:cubicBezTo>
                  <a:pt x="411" y="183"/>
                  <a:pt x="411" y="183"/>
                  <a:pt x="411" y="183"/>
                </a:cubicBezTo>
                <a:moveTo>
                  <a:pt x="218" y="183"/>
                </a:moveTo>
                <a:cubicBezTo>
                  <a:pt x="218" y="183"/>
                  <a:pt x="218" y="183"/>
                  <a:pt x="218" y="183"/>
                </a:cubicBezTo>
                <a:cubicBezTo>
                  <a:pt x="218" y="183"/>
                  <a:pt x="218" y="183"/>
                  <a:pt x="218" y="183"/>
                </a:cubicBezTo>
                <a:moveTo>
                  <a:pt x="218" y="183"/>
                </a:moveTo>
                <a:cubicBezTo>
                  <a:pt x="218" y="183"/>
                  <a:pt x="218" y="182"/>
                  <a:pt x="218" y="182"/>
                </a:cubicBezTo>
                <a:cubicBezTo>
                  <a:pt x="218" y="182"/>
                  <a:pt x="218" y="182"/>
                  <a:pt x="218" y="182"/>
                </a:cubicBezTo>
                <a:cubicBezTo>
                  <a:pt x="218" y="182"/>
                  <a:pt x="218" y="182"/>
                  <a:pt x="218" y="182"/>
                </a:cubicBezTo>
                <a:cubicBezTo>
                  <a:pt x="218" y="182"/>
                  <a:pt x="218" y="183"/>
                  <a:pt x="218" y="183"/>
                </a:cubicBezTo>
                <a:cubicBezTo>
                  <a:pt x="218" y="183"/>
                  <a:pt x="218" y="183"/>
                  <a:pt x="218" y="183"/>
                </a:cubicBezTo>
                <a:moveTo>
                  <a:pt x="219" y="184"/>
                </a:moveTo>
                <a:cubicBezTo>
                  <a:pt x="219" y="183"/>
                  <a:pt x="219" y="183"/>
                  <a:pt x="218" y="182"/>
                </a:cubicBezTo>
                <a:cubicBezTo>
                  <a:pt x="219" y="183"/>
                  <a:pt x="219" y="183"/>
                  <a:pt x="219" y="184"/>
                </a:cubicBezTo>
                <a:moveTo>
                  <a:pt x="218" y="182"/>
                </a:moveTo>
                <a:cubicBezTo>
                  <a:pt x="218" y="182"/>
                  <a:pt x="218" y="182"/>
                  <a:pt x="218" y="182"/>
                </a:cubicBezTo>
                <a:cubicBezTo>
                  <a:pt x="218" y="182"/>
                  <a:pt x="218" y="182"/>
                  <a:pt x="218" y="182"/>
                </a:cubicBezTo>
                <a:moveTo>
                  <a:pt x="218" y="182"/>
                </a:moveTo>
                <a:cubicBezTo>
                  <a:pt x="218" y="182"/>
                  <a:pt x="218" y="182"/>
                  <a:pt x="218" y="182"/>
                </a:cubicBezTo>
                <a:cubicBezTo>
                  <a:pt x="218" y="182"/>
                  <a:pt x="218" y="182"/>
                  <a:pt x="218" y="182"/>
                </a:cubicBezTo>
                <a:moveTo>
                  <a:pt x="218" y="182"/>
                </a:moveTo>
                <a:cubicBezTo>
                  <a:pt x="218" y="182"/>
                  <a:pt x="218" y="182"/>
                  <a:pt x="218" y="182"/>
                </a:cubicBezTo>
                <a:cubicBezTo>
                  <a:pt x="218" y="182"/>
                  <a:pt x="218" y="182"/>
                  <a:pt x="218" y="182"/>
                </a:cubicBezTo>
                <a:cubicBezTo>
                  <a:pt x="218" y="182"/>
                  <a:pt x="218" y="182"/>
                  <a:pt x="218" y="182"/>
                </a:cubicBezTo>
                <a:moveTo>
                  <a:pt x="218" y="183"/>
                </a:moveTo>
                <a:cubicBezTo>
                  <a:pt x="218" y="182"/>
                  <a:pt x="218" y="182"/>
                  <a:pt x="218" y="182"/>
                </a:cubicBezTo>
                <a:cubicBezTo>
                  <a:pt x="218" y="182"/>
                  <a:pt x="218" y="182"/>
                  <a:pt x="218" y="183"/>
                </a:cubicBezTo>
                <a:moveTo>
                  <a:pt x="264" y="177"/>
                </a:moveTo>
                <a:cubicBezTo>
                  <a:pt x="264" y="177"/>
                  <a:pt x="264" y="177"/>
                  <a:pt x="264" y="177"/>
                </a:cubicBezTo>
                <a:cubicBezTo>
                  <a:pt x="265" y="176"/>
                  <a:pt x="265" y="176"/>
                  <a:pt x="265" y="176"/>
                </a:cubicBezTo>
                <a:cubicBezTo>
                  <a:pt x="265" y="176"/>
                  <a:pt x="265" y="176"/>
                  <a:pt x="265" y="176"/>
                </a:cubicBezTo>
                <a:cubicBezTo>
                  <a:pt x="265" y="176"/>
                  <a:pt x="265" y="176"/>
                  <a:pt x="265" y="176"/>
                </a:cubicBezTo>
                <a:cubicBezTo>
                  <a:pt x="265" y="177"/>
                  <a:pt x="264" y="177"/>
                  <a:pt x="264" y="177"/>
                </a:cubicBezTo>
                <a:moveTo>
                  <a:pt x="264" y="179"/>
                </a:moveTo>
                <a:cubicBezTo>
                  <a:pt x="270" y="175"/>
                  <a:pt x="270" y="175"/>
                  <a:pt x="270" y="175"/>
                </a:cubicBezTo>
                <a:cubicBezTo>
                  <a:pt x="264" y="179"/>
                  <a:pt x="264" y="179"/>
                  <a:pt x="264" y="179"/>
                </a:cubicBezTo>
                <a:cubicBezTo>
                  <a:pt x="261" y="177"/>
                  <a:pt x="261" y="177"/>
                  <a:pt x="261" y="177"/>
                </a:cubicBezTo>
                <a:cubicBezTo>
                  <a:pt x="264" y="179"/>
                  <a:pt x="264" y="179"/>
                  <a:pt x="264" y="179"/>
                </a:cubicBezTo>
                <a:moveTo>
                  <a:pt x="416" y="174"/>
                </a:moveTo>
                <a:cubicBezTo>
                  <a:pt x="416" y="174"/>
                  <a:pt x="416" y="174"/>
                  <a:pt x="416" y="174"/>
                </a:cubicBezTo>
                <a:cubicBezTo>
                  <a:pt x="419" y="177"/>
                  <a:pt x="419" y="177"/>
                  <a:pt x="419" y="177"/>
                </a:cubicBezTo>
                <a:cubicBezTo>
                  <a:pt x="419" y="180"/>
                  <a:pt x="419" y="180"/>
                  <a:pt x="419" y="180"/>
                </a:cubicBezTo>
                <a:cubicBezTo>
                  <a:pt x="419" y="177"/>
                  <a:pt x="419" y="177"/>
                  <a:pt x="419" y="177"/>
                </a:cubicBezTo>
                <a:cubicBezTo>
                  <a:pt x="419" y="180"/>
                  <a:pt x="419" y="180"/>
                  <a:pt x="419" y="180"/>
                </a:cubicBezTo>
                <a:cubicBezTo>
                  <a:pt x="419" y="177"/>
                  <a:pt x="419" y="177"/>
                  <a:pt x="419" y="177"/>
                </a:cubicBezTo>
                <a:cubicBezTo>
                  <a:pt x="416" y="177"/>
                  <a:pt x="416" y="177"/>
                  <a:pt x="416" y="177"/>
                </a:cubicBezTo>
                <a:cubicBezTo>
                  <a:pt x="413" y="180"/>
                  <a:pt x="413" y="180"/>
                  <a:pt x="413" y="180"/>
                </a:cubicBezTo>
                <a:cubicBezTo>
                  <a:pt x="411" y="183"/>
                  <a:pt x="411" y="183"/>
                  <a:pt x="411" y="183"/>
                </a:cubicBezTo>
                <a:cubicBezTo>
                  <a:pt x="408" y="183"/>
                  <a:pt x="408" y="183"/>
                  <a:pt x="408" y="183"/>
                </a:cubicBezTo>
                <a:cubicBezTo>
                  <a:pt x="408" y="185"/>
                  <a:pt x="408" y="185"/>
                  <a:pt x="408" y="185"/>
                </a:cubicBezTo>
                <a:cubicBezTo>
                  <a:pt x="408" y="183"/>
                  <a:pt x="408" y="183"/>
                  <a:pt x="408" y="183"/>
                </a:cubicBezTo>
                <a:cubicBezTo>
                  <a:pt x="405" y="185"/>
                  <a:pt x="405" y="185"/>
                  <a:pt x="405" y="185"/>
                </a:cubicBezTo>
                <a:cubicBezTo>
                  <a:pt x="402" y="188"/>
                  <a:pt x="402" y="188"/>
                  <a:pt x="402" y="188"/>
                </a:cubicBezTo>
                <a:cubicBezTo>
                  <a:pt x="400" y="191"/>
                  <a:pt x="400" y="191"/>
                  <a:pt x="400" y="191"/>
                </a:cubicBezTo>
                <a:cubicBezTo>
                  <a:pt x="402" y="188"/>
                  <a:pt x="402" y="188"/>
                  <a:pt x="402" y="188"/>
                </a:cubicBezTo>
                <a:cubicBezTo>
                  <a:pt x="405" y="185"/>
                  <a:pt x="405" y="185"/>
                  <a:pt x="405" y="185"/>
                </a:cubicBezTo>
                <a:cubicBezTo>
                  <a:pt x="408" y="183"/>
                  <a:pt x="408" y="183"/>
                  <a:pt x="408" y="183"/>
                </a:cubicBezTo>
                <a:cubicBezTo>
                  <a:pt x="411" y="183"/>
                  <a:pt x="411" y="183"/>
                  <a:pt x="411" y="183"/>
                </a:cubicBezTo>
                <a:cubicBezTo>
                  <a:pt x="413" y="180"/>
                  <a:pt x="413" y="180"/>
                  <a:pt x="413" y="180"/>
                </a:cubicBezTo>
                <a:cubicBezTo>
                  <a:pt x="416" y="177"/>
                  <a:pt x="416" y="177"/>
                  <a:pt x="416" y="177"/>
                </a:cubicBezTo>
                <a:cubicBezTo>
                  <a:pt x="419" y="177"/>
                  <a:pt x="419" y="177"/>
                  <a:pt x="419" y="177"/>
                </a:cubicBezTo>
                <a:cubicBezTo>
                  <a:pt x="416" y="174"/>
                  <a:pt x="416" y="174"/>
                  <a:pt x="416" y="174"/>
                </a:cubicBezTo>
                <a:moveTo>
                  <a:pt x="386" y="171"/>
                </a:moveTo>
                <a:cubicBezTo>
                  <a:pt x="386" y="171"/>
                  <a:pt x="386" y="171"/>
                  <a:pt x="386" y="171"/>
                </a:cubicBezTo>
                <a:moveTo>
                  <a:pt x="389" y="171"/>
                </a:moveTo>
                <a:cubicBezTo>
                  <a:pt x="392" y="171"/>
                  <a:pt x="392" y="171"/>
                  <a:pt x="392" y="171"/>
                </a:cubicBezTo>
                <a:cubicBezTo>
                  <a:pt x="389" y="171"/>
                  <a:pt x="389" y="171"/>
                  <a:pt x="389" y="171"/>
                </a:cubicBezTo>
                <a:moveTo>
                  <a:pt x="386" y="174"/>
                </a:moveTo>
                <a:cubicBezTo>
                  <a:pt x="394" y="174"/>
                  <a:pt x="394" y="174"/>
                  <a:pt x="394" y="174"/>
                </a:cubicBezTo>
                <a:cubicBezTo>
                  <a:pt x="400" y="174"/>
                  <a:pt x="400" y="174"/>
                  <a:pt x="400" y="174"/>
                </a:cubicBezTo>
                <a:cubicBezTo>
                  <a:pt x="403" y="169"/>
                  <a:pt x="403" y="169"/>
                  <a:pt x="403" y="169"/>
                </a:cubicBezTo>
                <a:cubicBezTo>
                  <a:pt x="403" y="169"/>
                  <a:pt x="403" y="169"/>
                  <a:pt x="403" y="169"/>
                </a:cubicBezTo>
                <a:cubicBezTo>
                  <a:pt x="403" y="169"/>
                  <a:pt x="404" y="169"/>
                  <a:pt x="404" y="169"/>
                </a:cubicBezTo>
                <a:cubicBezTo>
                  <a:pt x="404" y="169"/>
                  <a:pt x="404" y="169"/>
                  <a:pt x="404" y="169"/>
                </a:cubicBezTo>
                <a:cubicBezTo>
                  <a:pt x="405" y="169"/>
                  <a:pt x="405" y="168"/>
                  <a:pt x="405" y="168"/>
                </a:cubicBezTo>
                <a:cubicBezTo>
                  <a:pt x="405" y="168"/>
                  <a:pt x="405" y="168"/>
                  <a:pt x="405" y="168"/>
                </a:cubicBezTo>
                <a:cubicBezTo>
                  <a:pt x="405" y="168"/>
                  <a:pt x="405" y="168"/>
                  <a:pt x="405" y="168"/>
                </a:cubicBezTo>
                <a:cubicBezTo>
                  <a:pt x="407" y="168"/>
                  <a:pt x="408" y="169"/>
                  <a:pt x="409" y="169"/>
                </a:cubicBezTo>
                <a:cubicBezTo>
                  <a:pt x="409" y="169"/>
                  <a:pt x="409" y="169"/>
                  <a:pt x="409" y="169"/>
                </a:cubicBezTo>
                <a:cubicBezTo>
                  <a:pt x="409" y="169"/>
                  <a:pt x="409" y="169"/>
                  <a:pt x="409" y="169"/>
                </a:cubicBezTo>
                <a:cubicBezTo>
                  <a:pt x="409" y="169"/>
                  <a:pt x="409" y="169"/>
                  <a:pt x="409" y="169"/>
                </a:cubicBezTo>
                <a:cubicBezTo>
                  <a:pt x="409" y="169"/>
                  <a:pt x="409" y="169"/>
                  <a:pt x="409" y="169"/>
                </a:cubicBezTo>
                <a:cubicBezTo>
                  <a:pt x="410" y="169"/>
                  <a:pt x="410" y="169"/>
                  <a:pt x="410" y="169"/>
                </a:cubicBezTo>
                <a:cubicBezTo>
                  <a:pt x="410" y="169"/>
                  <a:pt x="410" y="169"/>
                  <a:pt x="410" y="169"/>
                </a:cubicBezTo>
                <a:cubicBezTo>
                  <a:pt x="410" y="169"/>
                  <a:pt x="410" y="169"/>
                  <a:pt x="410" y="169"/>
                </a:cubicBezTo>
                <a:cubicBezTo>
                  <a:pt x="410" y="169"/>
                  <a:pt x="410" y="169"/>
                  <a:pt x="410" y="169"/>
                </a:cubicBezTo>
                <a:cubicBezTo>
                  <a:pt x="410" y="169"/>
                  <a:pt x="410" y="169"/>
                  <a:pt x="410" y="169"/>
                </a:cubicBezTo>
                <a:cubicBezTo>
                  <a:pt x="410" y="169"/>
                  <a:pt x="410" y="169"/>
                  <a:pt x="409" y="169"/>
                </a:cubicBezTo>
                <a:cubicBezTo>
                  <a:pt x="409" y="169"/>
                  <a:pt x="409" y="169"/>
                  <a:pt x="409" y="169"/>
                </a:cubicBezTo>
                <a:cubicBezTo>
                  <a:pt x="409" y="169"/>
                  <a:pt x="409" y="169"/>
                  <a:pt x="409" y="169"/>
                </a:cubicBezTo>
                <a:cubicBezTo>
                  <a:pt x="409" y="169"/>
                  <a:pt x="409" y="169"/>
                  <a:pt x="409" y="169"/>
                </a:cubicBezTo>
                <a:cubicBezTo>
                  <a:pt x="409" y="169"/>
                  <a:pt x="409" y="169"/>
                  <a:pt x="409" y="169"/>
                </a:cubicBezTo>
                <a:cubicBezTo>
                  <a:pt x="408" y="169"/>
                  <a:pt x="407" y="168"/>
                  <a:pt x="405" y="168"/>
                </a:cubicBezTo>
                <a:cubicBezTo>
                  <a:pt x="405" y="168"/>
                  <a:pt x="405" y="168"/>
                  <a:pt x="405" y="168"/>
                </a:cubicBezTo>
                <a:cubicBezTo>
                  <a:pt x="405" y="168"/>
                  <a:pt x="405" y="168"/>
                  <a:pt x="405" y="168"/>
                </a:cubicBezTo>
                <a:cubicBezTo>
                  <a:pt x="405" y="168"/>
                  <a:pt x="405" y="169"/>
                  <a:pt x="404" y="169"/>
                </a:cubicBezTo>
                <a:cubicBezTo>
                  <a:pt x="404" y="169"/>
                  <a:pt x="404" y="169"/>
                  <a:pt x="404" y="169"/>
                </a:cubicBezTo>
                <a:cubicBezTo>
                  <a:pt x="404" y="169"/>
                  <a:pt x="403" y="169"/>
                  <a:pt x="403" y="169"/>
                </a:cubicBezTo>
                <a:cubicBezTo>
                  <a:pt x="403" y="169"/>
                  <a:pt x="403" y="169"/>
                  <a:pt x="403" y="169"/>
                </a:cubicBezTo>
                <a:cubicBezTo>
                  <a:pt x="400" y="174"/>
                  <a:pt x="400" y="174"/>
                  <a:pt x="400" y="174"/>
                </a:cubicBezTo>
                <a:cubicBezTo>
                  <a:pt x="394" y="174"/>
                  <a:pt x="394" y="174"/>
                  <a:pt x="394" y="174"/>
                </a:cubicBezTo>
                <a:cubicBezTo>
                  <a:pt x="386" y="174"/>
                  <a:pt x="386" y="174"/>
                  <a:pt x="386" y="174"/>
                </a:cubicBezTo>
                <a:cubicBezTo>
                  <a:pt x="386" y="171"/>
                  <a:pt x="386" y="171"/>
                  <a:pt x="386" y="171"/>
                </a:cubicBezTo>
                <a:cubicBezTo>
                  <a:pt x="386" y="174"/>
                  <a:pt x="386" y="174"/>
                  <a:pt x="386" y="174"/>
                </a:cubicBezTo>
                <a:cubicBezTo>
                  <a:pt x="394" y="174"/>
                  <a:pt x="394" y="174"/>
                  <a:pt x="394" y="174"/>
                </a:cubicBezTo>
                <a:cubicBezTo>
                  <a:pt x="386" y="174"/>
                  <a:pt x="386" y="174"/>
                  <a:pt x="386" y="174"/>
                </a:cubicBezTo>
                <a:cubicBezTo>
                  <a:pt x="386" y="171"/>
                  <a:pt x="386" y="171"/>
                  <a:pt x="386" y="171"/>
                </a:cubicBezTo>
                <a:cubicBezTo>
                  <a:pt x="386" y="174"/>
                  <a:pt x="386" y="174"/>
                  <a:pt x="386" y="174"/>
                </a:cubicBezTo>
                <a:moveTo>
                  <a:pt x="369" y="175"/>
                </a:moveTo>
                <a:cubicBezTo>
                  <a:pt x="375" y="171"/>
                  <a:pt x="375" y="168"/>
                  <a:pt x="375" y="167"/>
                </a:cubicBezTo>
                <a:cubicBezTo>
                  <a:pt x="375" y="167"/>
                  <a:pt x="375" y="167"/>
                  <a:pt x="375" y="167"/>
                </a:cubicBezTo>
                <a:cubicBezTo>
                  <a:pt x="375" y="168"/>
                  <a:pt x="375" y="171"/>
                  <a:pt x="369" y="175"/>
                </a:cubicBezTo>
                <a:cubicBezTo>
                  <a:pt x="367" y="171"/>
                  <a:pt x="367" y="171"/>
                  <a:pt x="367" y="171"/>
                </a:cubicBezTo>
                <a:cubicBezTo>
                  <a:pt x="369" y="175"/>
                  <a:pt x="369" y="175"/>
                  <a:pt x="369" y="175"/>
                </a:cubicBezTo>
                <a:moveTo>
                  <a:pt x="218" y="177"/>
                </a:moveTo>
                <a:cubicBezTo>
                  <a:pt x="218" y="171"/>
                  <a:pt x="218" y="171"/>
                  <a:pt x="218" y="171"/>
                </a:cubicBezTo>
                <a:cubicBezTo>
                  <a:pt x="218" y="169"/>
                  <a:pt x="218" y="168"/>
                  <a:pt x="218" y="166"/>
                </a:cubicBezTo>
                <a:cubicBezTo>
                  <a:pt x="218" y="168"/>
                  <a:pt x="218" y="169"/>
                  <a:pt x="218" y="171"/>
                </a:cubicBezTo>
                <a:cubicBezTo>
                  <a:pt x="218" y="177"/>
                  <a:pt x="218" y="177"/>
                  <a:pt x="218" y="177"/>
                </a:cubicBezTo>
                <a:cubicBezTo>
                  <a:pt x="218" y="177"/>
                  <a:pt x="218" y="177"/>
                  <a:pt x="218" y="177"/>
                </a:cubicBezTo>
                <a:moveTo>
                  <a:pt x="416" y="174"/>
                </a:moveTo>
                <a:cubicBezTo>
                  <a:pt x="416" y="174"/>
                  <a:pt x="416" y="174"/>
                  <a:pt x="416" y="174"/>
                </a:cubicBezTo>
                <a:cubicBezTo>
                  <a:pt x="419" y="168"/>
                  <a:pt x="419" y="168"/>
                  <a:pt x="419" y="168"/>
                </a:cubicBezTo>
                <a:cubicBezTo>
                  <a:pt x="424" y="161"/>
                  <a:pt x="424" y="161"/>
                  <a:pt x="424" y="161"/>
                </a:cubicBezTo>
                <a:cubicBezTo>
                  <a:pt x="424" y="166"/>
                  <a:pt x="424" y="166"/>
                  <a:pt x="424" y="166"/>
                </a:cubicBezTo>
                <a:cubicBezTo>
                  <a:pt x="424" y="168"/>
                  <a:pt x="424" y="168"/>
                  <a:pt x="424" y="168"/>
                </a:cubicBezTo>
                <a:cubicBezTo>
                  <a:pt x="424" y="166"/>
                  <a:pt x="424" y="166"/>
                  <a:pt x="424" y="166"/>
                </a:cubicBezTo>
                <a:cubicBezTo>
                  <a:pt x="421" y="168"/>
                  <a:pt x="421" y="168"/>
                  <a:pt x="421" y="168"/>
                </a:cubicBezTo>
                <a:cubicBezTo>
                  <a:pt x="424" y="166"/>
                  <a:pt x="424" y="166"/>
                  <a:pt x="424" y="166"/>
                </a:cubicBezTo>
                <a:cubicBezTo>
                  <a:pt x="424" y="161"/>
                  <a:pt x="424" y="161"/>
                  <a:pt x="424" y="161"/>
                </a:cubicBezTo>
                <a:cubicBezTo>
                  <a:pt x="419" y="168"/>
                  <a:pt x="419" y="168"/>
                  <a:pt x="419" y="168"/>
                </a:cubicBezTo>
                <a:cubicBezTo>
                  <a:pt x="416" y="174"/>
                  <a:pt x="416" y="174"/>
                  <a:pt x="416" y="174"/>
                </a:cubicBezTo>
                <a:moveTo>
                  <a:pt x="411" y="169"/>
                </a:moveTo>
                <a:cubicBezTo>
                  <a:pt x="411" y="169"/>
                  <a:pt x="411" y="169"/>
                  <a:pt x="411" y="169"/>
                </a:cubicBezTo>
                <a:cubicBezTo>
                  <a:pt x="411" y="169"/>
                  <a:pt x="411" y="169"/>
                  <a:pt x="411" y="169"/>
                </a:cubicBezTo>
                <a:cubicBezTo>
                  <a:pt x="414" y="169"/>
                  <a:pt x="414" y="168"/>
                  <a:pt x="416" y="161"/>
                </a:cubicBezTo>
                <a:cubicBezTo>
                  <a:pt x="416" y="161"/>
                  <a:pt x="416" y="161"/>
                  <a:pt x="416" y="160"/>
                </a:cubicBezTo>
                <a:cubicBezTo>
                  <a:pt x="416" y="160"/>
                  <a:pt x="416" y="160"/>
                  <a:pt x="416" y="160"/>
                </a:cubicBezTo>
                <a:cubicBezTo>
                  <a:pt x="416" y="161"/>
                  <a:pt x="416" y="161"/>
                  <a:pt x="416" y="161"/>
                </a:cubicBezTo>
                <a:cubicBezTo>
                  <a:pt x="414" y="168"/>
                  <a:pt x="414" y="169"/>
                  <a:pt x="411" y="169"/>
                </a:cubicBezTo>
                <a:cubicBezTo>
                  <a:pt x="411" y="169"/>
                  <a:pt x="411" y="169"/>
                  <a:pt x="411" y="169"/>
                </a:cubicBezTo>
                <a:cubicBezTo>
                  <a:pt x="411" y="169"/>
                  <a:pt x="411" y="169"/>
                  <a:pt x="411" y="169"/>
                </a:cubicBezTo>
                <a:cubicBezTo>
                  <a:pt x="411" y="169"/>
                  <a:pt x="411" y="169"/>
                  <a:pt x="411" y="169"/>
                </a:cubicBezTo>
                <a:cubicBezTo>
                  <a:pt x="411" y="169"/>
                  <a:pt x="411" y="169"/>
                  <a:pt x="411" y="169"/>
                </a:cubicBezTo>
                <a:moveTo>
                  <a:pt x="416" y="160"/>
                </a:moveTo>
                <a:cubicBezTo>
                  <a:pt x="416" y="160"/>
                  <a:pt x="416" y="160"/>
                  <a:pt x="416" y="160"/>
                </a:cubicBezTo>
                <a:cubicBezTo>
                  <a:pt x="416" y="160"/>
                  <a:pt x="416" y="160"/>
                  <a:pt x="416" y="160"/>
                </a:cubicBezTo>
                <a:cubicBezTo>
                  <a:pt x="416" y="160"/>
                  <a:pt x="416" y="160"/>
                  <a:pt x="416" y="160"/>
                </a:cubicBezTo>
                <a:cubicBezTo>
                  <a:pt x="416" y="160"/>
                  <a:pt x="416" y="160"/>
                  <a:pt x="416" y="160"/>
                </a:cubicBezTo>
                <a:cubicBezTo>
                  <a:pt x="416" y="160"/>
                  <a:pt x="416" y="160"/>
                  <a:pt x="416" y="160"/>
                </a:cubicBezTo>
                <a:cubicBezTo>
                  <a:pt x="416" y="160"/>
                  <a:pt x="416" y="160"/>
                  <a:pt x="416" y="160"/>
                </a:cubicBezTo>
                <a:cubicBezTo>
                  <a:pt x="416" y="160"/>
                  <a:pt x="416" y="160"/>
                  <a:pt x="416" y="160"/>
                </a:cubicBezTo>
                <a:cubicBezTo>
                  <a:pt x="416" y="160"/>
                  <a:pt x="416" y="160"/>
                  <a:pt x="416" y="160"/>
                </a:cubicBezTo>
                <a:moveTo>
                  <a:pt x="416" y="160"/>
                </a:moveTo>
                <a:cubicBezTo>
                  <a:pt x="416" y="160"/>
                  <a:pt x="416" y="160"/>
                  <a:pt x="416" y="160"/>
                </a:cubicBezTo>
                <a:moveTo>
                  <a:pt x="425" y="160"/>
                </a:moveTo>
                <a:cubicBezTo>
                  <a:pt x="425" y="160"/>
                  <a:pt x="425" y="160"/>
                  <a:pt x="425" y="160"/>
                </a:cubicBezTo>
                <a:moveTo>
                  <a:pt x="220" y="157"/>
                </a:moveTo>
                <a:cubicBezTo>
                  <a:pt x="219" y="151"/>
                  <a:pt x="219" y="151"/>
                  <a:pt x="219" y="151"/>
                </a:cubicBezTo>
                <a:cubicBezTo>
                  <a:pt x="220" y="157"/>
                  <a:pt x="220" y="157"/>
                  <a:pt x="220" y="157"/>
                </a:cubicBezTo>
                <a:cubicBezTo>
                  <a:pt x="220" y="157"/>
                  <a:pt x="220" y="157"/>
                  <a:pt x="220" y="157"/>
                </a:cubicBezTo>
                <a:moveTo>
                  <a:pt x="356" y="146"/>
                </a:moveTo>
                <a:cubicBezTo>
                  <a:pt x="356" y="146"/>
                  <a:pt x="356" y="146"/>
                  <a:pt x="356" y="146"/>
                </a:cubicBezTo>
                <a:moveTo>
                  <a:pt x="368" y="140"/>
                </a:moveTo>
                <a:cubicBezTo>
                  <a:pt x="368" y="140"/>
                  <a:pt x="369" y="140"/>
                  <a:pt x="369" y="140"/>
                </a:cubicBezTo>
                <a:cubicBezTo>
                  <a:pt x="369" y="140"/>
                  <a:pt x="368" y="140"/>
                  <a:pt x="368" y="140"/>
                </a:cubicBezTo>
                <a:moveTo>
                  <a:pt x="369" y="139"/>
                </a:moveTo>
                <a:cubicBezTo>
                  <a:pt x="369" y="139"/>
                  <a:pt x="369" y="139"/>
                  <a:pt x="369" y="139"/>
                </a:cubicBezTo>
                <a:cubicBezTo>
                  <a:pt x="369" y="139"/>
                  <a:pt x="369" y="139"/>
                  <a:pt x="369" y="139"/>
                </a:cubicBezTo>
                <a:cubicBezTo>
                  <a:pt x="369" y="139"/>
                  <a:pt x="369" y="139"/>
                  <a:pt x="369" y="139"/>
                </a:cubicBezTo>
                <a:moveTo>
                  <a:pt x="369" y="139"/>
                </a:moveTo>
                <a:cubicBezTo>
                  <a:pt x="369" y="139"/>
                  <a:pt x="369" y="139"/>
                  <a:pt x="369" y="139"/>
                </a:cubicBezTo>
                <a:cubicBezTo>
                  <a:pt x="369" y="139"/>
                  <a:pt x="369" y="139"/>
                  <a:pt x="369" y="139"/>
                </a:cubicBezTo>
                <a:moveTo>
                  <a:pt x="367" y="139"/>
                </a:moveTo>
                <a:cubicBezTo>
                  <a:pt x="367" y="139"/>
                  <a:pt x="367" y="139"/>
                  <a:pt x="367" y="139"/>
                </a:cubicBezTo>
                <a:cubicBezTo>
                  <a:pt x="367" y="139"/>
                  <a:pt x="367" y="139"/>
                  <a:pt x="368" y="139"/>
                </a:cubicBezTo>
                <a:cubicBezTo>
                  <a:pt x="368" y="139"/>
                  <a:pt x="368" y="139"/>
                  <a:pt x="369" y="139"/>
                </a:cubicBezTo>
                <a:cubicBezTo>
                  <a:pt x="369" y="139"/>
                  <a:pt x="369" y="139"/>
                  <a:pt x="369" y="139"/>
                </a:cubicBezTo>
                <a:cubicBezTo>
                  <a:pt x="368" y="139"/>
                  <a:pt x="368" y="139"/>
                  <a:pt x="368" y="139"/>
                </a:cubicBezTo>
                <a:cubicBezTo>
                  <a:pt x="367" y="139"/>
                  <a:pt x="367" y="139"/>
                  <a:pt x="367" y="139"/>
                </a:cubicBezTo>
                <a:cubicBezTo>
                  <a:pt x="367" y="139"/>
                  <a:pt x="367" y="139"/>
                  <a:pt x="367" y="139"/>
                </a:cubicBezTo>
                <a:moveTo>
                  <a:pt x="362" y="143"/>
                </a:moveTo>
                <a:cubicBezTo>
                  <a:pt x="359" y="137"/>
                  <a:pt x="359" y="137"/>
                  <a:pt x="359" y="137"/>
                </a:cubicBezTo>
                <a:cubicBezTo>
                  <a:pt x="362" y="143"/>
                  <a:pt x="362" y="143"/>
                  <a:pt x="362" y="143"/>
                </a:cubicBezTo>
                <a:cubicBezTo>
                  <a:pt x="373" y="143"/>
                  <a:pt x="373" y="143"/>
                  <a:pt x="373" y="143"/>
                </a:cubicBezTo>
                <a:cubicBezTo>
                  <a:pt x="373" y="143"/>
                  <a:pt x="373" y="143"/>
                  <a:pt x="373" y="143"/>
                </a:cubicBezTo>
                <a:cubicBezTo>
                  <a:pt x="373" y="143"/>
                  <a:pt x="373" y="143"/>
                  <a:pt x="373" y="143"/>
                </a:cubicBezTo>
                <a:cubicBezTo>
                  <a:pt x="378" y="151"/>
                  <a:pt x="378" y="151"/>
                  <a:pt x="378" y="151"/>
                </a:cubicBezTo>
                <a:cubicBezTo>
                  <a:pt x="367" y="151"/>
                  <a:pt x="367" y="151"/>
                  <a:pt x="367" y="151"/>
                </a:cubicBezTo>
                <a:cubicBezTo>
                  <a:pt x="370" y="157"/>
                  <a:pt x="370" y="157"/>
                  <a:pt x="370" y="157"/>
                </a:cubicBezTo>
                <a:cubicBezTo>
                  <a:pt x="375" y="160"/>
                  <a:pt x="375" y="160"/>
                  <a:pt x="375" y="160"/>
                </a:cubicBezTo>
                <a:cubicBezTo>
                  <a:pt x="381" y="157"/>
                  <a:pt x="381" y="157"/>
                  <a:pt x="381" y="157"/>
                </a:cubicBezTo>
                <a:cubicBezTo>
                  <a:pt x="386" y="154"/>
                  <a:pt x="386" y="154"/>
                  <a:pt x="386" y="154"/>
                </a:cubicBezTo>
                <a:cubicBezTo>
                  <a:pt x="386" y="154"/>
                  <a:pt x="386" y="154"/>
                  <a:pt x="386" y="154"/>
                </a:cubicBezTo>
                <a:cubicBezTo>
                  <a:pt x="397" y="154"/>
                  <a:pt x="397" y="154"/>
                  <a:pt x="397" y="154"/>
                </a:cubicBezTo>
                <a:cubicBezTo>
                  <a:pt x="400" y="160"/>
                  <a:pt x="400" y="160"/>
                  <a:pt x="400" y="160"/>
                </a:cubicBezTo>
                <a:cubicBezTo>
                  <a:pt x="391" y="166"/>
                  <a:pt x="391" y="166"/>
                  <a:pt x="391" y="166"/>
                </a:cubicBezTo>
                <a:cubicBezTo>
                  <a:pt x="400" y="160"/>
                  <a:pt x="400" y="160"/>
                  <a:pt x="400" y="160"/>
                </a:cubicBezTo>
                <a:cubicBezTo>
                  <a:pt x="394" y="160"/>
                  <a:pt x="394" y="160"/>
                  <a:pt x="394" y="160"/>
                </a:cubicBezTo>
                <a:cubicBezTo>
                  <a:pt x="389" y="166"/>
                  <a:pt x="389" y="166"/>
                  <a:pt x="389" y="166"/>
                </a:cubicBezTo>
                <a:cubicBezTo>
                  <a:pt x="386" y="166"/>
                  <a:pt x="386" y="166"/>
                  <a:pt x="386" y="166"/>
                </a:cubicBezTo>
                <a:cubicBezTo>
                  <a:pt x="383" y="160"/>
                  <a:pt x="383" y="160"/>
                  <a:pt x="383" y="160"/>
                </a:cubicBezTo>
                <a:cubicBezTo>
                  <a:pt x="376" y="162"/>
                  <a:pt x="375" y="163"/>
                  <a:pt x="375" y="164"/>
                </a:cubicBezTo>
                <a:cubicBezTo>
                  <a:pt x="375" y="164"/>
                  <a:pt x="375" y="164"/>
                  <a:pt x="375" y="164"/>
                </a:cubicBezTo>
                <a:cubicBezTo>
                  <a:pt x="375" y="163"/>
                  <a:pt x="376" y="162"/>
                  <a:pt x="383" y="160"/>
                </a:cubicBezTo>
                <a:cubicBezTo>
                  <a:pt x="386" y="166"/>
                  <a:pt x="386" y="166"/>
                  <a:pt x="386" y="166"/>
                </a:cubicBezTo>
                <a:cubicBezTo>
                  <a:pt x="386" y="157"/>
                  <a:pt x="386" y="157"/>
                  <a:pt x="386" y="157"/>
                </a:cubicBezTo>
                <a:cubicBezTo>
                  <a:pt x="381" y="157"/>
                  <a:pt x="381" y="157"/>
                  <a:pt x="381" y="157"/>
                </a:cubicBezTo>
                <a:cubicBezTo>
                  <a:pt x="375" y="160"/>
                  <a:pt x="375" y="160"/>
                  <a:pt x="375" y="160"/>
                </a:cubicBezTo>
                <a:cubicBezTo>
                  <a:pt x="373" y="171"/>
                  <a:pt x="373" y="171"/>
                  <a:pt x="373" y="171"/>
                </a:cubicBezTo>
                <a:cubicBezTo>
                  <a:pt x="367" y="171"/>
                  <a:pt x="367" y="171"/>
                  <a:pt x="367" y="171"/>
                </a:cubicBezTo>
                <a:cubicBezTo>
                  <a:pt x="370" y="157"/>
                  <a:pt x="370" y="157"/>
                  <a:pt x="370" y="157"/>
                </a:cubicBezTo>
                <a:cubicBezTo>
                  <a:pt x="367" y="151"/>
                  <a:pt x="367" y="151"/>
                  <a:pt x="367" y="151"/>
                </a:cubicBezTo>
                <a:cubicBezTo>
                  <a:pt x="359" y="151"/>
                  <a:pt x="359" y="151"/>
                  <a:pt x="359" y="151"/>
                </a:cubicBezTo>
                <a:cubicBezTo>
                  <a:pt x="350" y="154"/>
                  <a:pt x="350" y="154"/>
                  <a:pt x="350" y="154"/>
                </a:cubicBezTo>
                <a:cubicBezTo>
                  <a:pt x="359" y="151"/>
                  <a:pt x="359" y="151"/>
                  <a:pt x="359" y="151"/>
                </a:cubicBezTo>
                <a:cubicBezTo>
                  <a:pt x="354" y="151"/>
                  <a:pt x="354" y="151"/>
                  <a:pt x="354" y="151"/>
                </a:cubicBezTo>
                <a:cubicBezTo>
                  <a:pt x="356" y="146"/>
                  <a:pt x="356" y="146"/>
                  <a:pt x="356" y="146"/>
                </a:cubicBezTo>
                <a:cubicBezTo>
                  <a:pt x="359" y="146"/>
                  <a:pt x="359" y="146"/>
                  <a:pt x="359" y="146"/>
                </a:cubicBezTo>
                <a:cubicBezTo>
                  <a:pt x="362" y="143"/>
                  <a:pt x="362" y="143"/>
                  <a:pt x="362" y="143"/>
                </a:cubicBezTo>
                <a:cubicBezTo>
                  <a:pt x="359" y="146"/>
                  <a:pt x="359" y="146"/>
                  <a:pt x="359" y="146"/>
                </a:cubicBezTo>
                <a:cubicBezTo>
                  <a:pt x="362" y="143"/>
                  <a:pt x="362" y="143"/>
                  <a:pt x="362" y="143"/>
                </a:cubicBezTo>
                <a:moveTo>
                  <a:pt x="369" y="139"/>
                </a:moveTo>
                <a:cubicBezTo>
                  <a:pt x="368" y="138"/>
                  <a:pt x="368" y="137"/>
                  <a:pt x="367" y="135"/>
                </a:cubicBezTo>
                <a:cubicBezTo>
                  <a:pt x="368" y="137"/>
                  <a:pt x="368" y="138"/>
                  <a:pt x="369" y="139"/>
                </a:cubicBezTo>
                <a:moveTo>
                  <a:pt x="324" y="134"/>
                </a:moveTo>
                <a:cubicBezTo>
                  <a:pt x="321" y="133"/>
                  <a:pt x="318" y="132"/>
                  <a:pt x="318" y="129"/>
                </a:cubicBezTo>
                <a:cubicBezTo>
                  <a:pt x="318" y="129"/>
                  <a:pt x="318" y="129"/>
                  <a:pt x="318" y="129"/>
                </a:cubicBezTo>
                <a:cubicBezTo>
                  <a:pt x="318" y="132"/>
                  <a:pt x="321" y="133"/>
                  <a:pt x="324" y="134"/>
                </a:cubicBezTo>
                <a:cubicBezTo>
                  <a:pt x="324" y="134"/>
                  <a:pt x="324" y="134"/>
                  <a:pt x="324" y="134"/>
                </a:cubicBezTo>
                <a:moveTo>
                  <a:pt x="324" y="129"/>
                </a:moveTo>
                <a:cubicBezTo>
                  <a:pt x="324" y="129"/>
                  <a:pt x="324" y="129"/>
                  <a:pt x="324" y="129"/>
                </a:cubicBezTo>
                <a:cubicBezTo>
                  <a:pt x="330" y="136"/>
                  <a:pt x="330" y="136"/>
                  <a:pt x="330" y="136"/>
                </a:cubicBezTo>
                <a:cubicBezTo>
                  <a:pt x="334" y="134"/>
                  <a:pt x="335" y="131"/>
                  <a:pt x="335" y="130"/>
                </a:cubicBezTo>
                <a:cubicBezTo>
                  <a:pt x="335" y="130"/>
                  <a:pt x="335" y="130"/>
                  <a:pt x="335" y="130"/>
                </a:cubicBezTo>
                <a:cubicBezTo>
                  <a:pt x="335" y="131"/>
                  <a:pt x="334" y="134"/>
                  <a:pt x="330" y="136"/>
                </a:cubicBezTo>
                <a:cubicBezTo>
                  <a:pt x="324" y="129"/>
                  <a:pt x="324" y="129"/>
                  <a:pt x="324" y="129"/>
                </a:cubicBezTo>
                <a:moveTo>
                  <a:pt x="322" y="124"/>
                </a:moveTo>
                <a:cubicBezTo>
                  <a:pt x="323" y="124"/>
                  <a:pt x="324" y="124"/>
                  <a:pt x="325" y="124"/>
                </a:cubicBezTo>
                <a:cubicBezTo>
                  <a:pt x="330" y="124"/>
                  <a:pt x="335" y="126"/>
                  <a:pt x="335" y="130"/>
                </a:cubicBezTo>
                <a:cubicBezTo>
                  <a:pt x="335" y="126"/>
                  <a:pt x="330" y="124"/>
                  <a:pt x="325" y="124"/>
                </a:cubicBezTo>
                <a:cubicBezTo>
                  <a:pt x="324" y="124"/>
                  <a:pt x="323" y="124"/>
                  <a:pt x="322" y="124"/>
                </a:cubicBezTo>
                <a:moveTo>
                  <a:pt x="85" y="111"/>
                </a:moveTo>
                <a:cubicBezTo>
                  <a:pt x="85" y="111"/>
                  <a:pt x="85" y="111"/>
                  <a:pt x="85" y="111"/>
                </a:cubicBezTo>
                <a:moveTo>
                  <a:pt x="452" y="109"/>
                </a:moveTo>
                <a:cubicBezTo>
                  <a:pt x="452" y="109"/>
                  <a:pt x="452" y="109"/>
                  <a:pt x="452" y="109"/>
                </a:cubicBezTo>
                <a:cubicBezTo>
                  <a:pt x="452" y="109"/>
                  <a:pt x="452" y="109"/>
                  <a:pt x="452" y="109"/>
                </a:cubicBezTo>
                <a:cubicBezTo>
                  <a:pt x="452" y="109"/>
                  <a:pt x="452" y="109"/>
                  <a:pt x="452" y="109"/>
                </a:cubicBezTo>
                <a:moveTo>
                  <a:pt x="85" y="111"/>
                </a:moveTo>
                <a:cubicBezTo>
                  <a:pt x="87" y="109"/>
                  <a:pt x="87" y="109"/>
                  <a:pt x="87" y="109"/>
                </a:cubicBezTo>
                <a:cubicBezTo>
                  <a:pt x="85" y="111"/>
                  <a:pt x="85" y="111"/>
                  <a:pt x="85" y="111"/>
                </a:cubicBezTo>
                <a:moveTo>
                  <a:pt x="310" y="114"/>
                </a:moveTo>
                <a:cubicBezTo>
                  <a:pt x="310" y="109"/>
                  <a:pt x="310" y="109"/>
                  <a:pt x="310" y="109"/>
                </a:cubicBezTo>
                <a:cubicBezTo>
                  <a:pt x="315" y="109"/>
                  <a:pt x="315" y="109"/>
                  <a:pt x="315" y="109"/>
                </a:cubicBezTo>
                <a:cubicBezTo>
                  <a:pt x="310" y="114"/>
                  <a:pt x="310" y="114"/>
                  <a:pt x="310" y="114"/>
                </a:cubicBezTo>
                <a:moveTo>
                  <a:pt x="457" y="106"/>
                </a:moveTo>
                <a:cubicBezTo>
                  <a:pt x="457" y="106"/>
                  <a:pt x="457" y="106"/>
                  <a:pt x="457" y="106"/>
                </a:cubicBezTo>
                <a:cubicBezTo>
                  <a:pt x="457" y="106"/>
                  <a:pt x="457" y="106"/>
                  <a:pt x="457" y="106"/>
                </a:cubicBezTo>
                <a:moveTo>
                  <a:pt x="452" y="109"/>
                </a:moveTo>
                <a:cubicBezTo>
                  <a:pt x="449" y="109"/>
                  <a:pt x="446" y="106"/>
                  <a:pt x="444" y="104"/>
                </a:cubicBezTo>
                <a:cubicBezTo>
                  <a:pt x="446" y="106"/>
                  <a:pt x="449" y="109"/>
                  <a:pt x="452" y="109"/>
                </a:cubicBezTo>
                <a:moveTo>
                  <a:pt x="444" y="104"/>
                </a:moveTo>
                <a:cubicBezTo>
                  <a:pt x="444" y="104"/>
                  <a:pt x="444" y="104"/>
                  <a:pt x="444" y="103"/>
                </a:cubicBezTo>
                <a:cubicBezTo>
                  <a:pt x="444" y="104"/>
                  <a:pt x="444" y="104"/>
                  <a:pt x="444" y="104"/>
                </a:cubicBezTo>
                <a:moveTo>
                  <a:pt x="444" y="103"/>
                </a:moveTo>
                <a:cubicBezTo>
                  <a:pt x="444" y="103"/>
                  <a:pt x="444" y="103"/>
                  <a:pt x="444" y="103"/>
                </a:cubicBezTo>
                <a:cubicBezTo>
                  <a:pt x="444" y="103"/>
                  <a:pt x="444" y="103"/>
                  <a:pt x="444" y="103"/>
                </a:cubicBezTo>
                <a:moveTo>
                  <a:pt x="444" y="103"/>
                </a:moveTo>
                <a:cubicBezTo>
                  <a:pt x="444" y="103"/>
                  <a:pt x="444" y="103"/>
                  <a:pt x="444" y="103"/>
                </a:cubicBezTo>
                <a:cubicBezTo>
                  <a:pt x="444" y="103"/>
                  <a:pt x="444" y="103"/>
                  <a:pt x="444" y="103"/>
                </a:cubicBezTo>
                <a:moveTo>
                  <a:pt x="443" y="103"/>
                </a:moveTo>
                <a:cubicBezTo>
                  <a:pt x="443" y="103"/>
                  <a:pt x="443" y="103"/>
                  <a:pt x="443" y="103"/>
                </a:cubicBezTo>
                <a:cubicBezTo>
                  <a:pt x="443" y="103"/>
                  <a:pt x="443" y="103"/>
                  <a:pt x="443" y="103"/>
                </a:cubicBezTo>
                <a:moveTo>
                  <a:pt x="90" y="103"/>
                </a:moveTo>
                <a:cubicBezTo>
                  <a:pt x="90" y="103"/>
                  <a:pt x="90" y="103"/>
                  <a:pt x="90" y="103"/>
                </a:cubicBezTo>
                <a:moveTo>
                  <a:pt x="277" y="106"/>
                </a:moveTo>
                <a:cubicBezTo>
                  <a:pt x="294" y="103"/>
                  <a:pt x="294" y="103"/>
                  <a:pt x="294" y="103"/>
                </a:cubicBezTo>
                <a:cubicBezTo>
                  <a:pt x="277" y="106"/>
                  <a:pt x="277" y="106"/>
                  <a:pt x="277" y="106"/>
                </a:cubicBezTo>
                <a:cubicBezTo>
                  <a:pt x="277" y="106"/>
                  <a:pt x="277" y="106"/>
                  <a:pt x="277" y="106"/>
                </a:cubicBezTo>
                <a:moveTo>
                  <a:pt x="258" y="91"/>
                </a:moveTo>
                <a:cubicBezTo>
                  <a:pt x="258" y="91"/>
                  <a:pt x="258" y="91"/>
                  <a:pt x="258" y="91"/>
                </a:cubicBezTo>
                <a:moveTo>
                  <a:pt x="123" y="91"/>
                </a:moveTo>
                <a:cubicBezTo>
                  <a:pt x="123" y="91"/>
                  <a:pt x="123" y="91"/>
                  <a:pt x="123" y="91"/>
                </a:cubicBezTo>
                <a:moveTo>
                  <a:pt x="68" y="86"/>
                </a:moveTo>
                <a:cubicBezTo>
                  <a:pt x="68" y="86"/>
                  <a:pt x="68" y="86"/>
                  <a:pt x="68" y="86"/>
                </a:cubicBezTo>
                <a:cubicBezTo>
                  <a:pt x="68" y="86"/>
                  <a:pt x="68" y="86"/>
                  <a:pt x="68" y="86"/>
                </a:cubicBezTo>
                <a:moveTo>
                  <a:pt x="286" y="85"/>
                </a:moveTo>
                <a:cubicBezTo>
                  <a:pt x="286" y="85"/>
                  <a:pt x="286" y="85"/>
                  <a:pt x="286" y="85"/>
                </a:cubicBezTo>
                <a:cubicBezTo>
                  <a:pt x="281" y="92"/>
                  <a:pt x="277" y="93"/>
                  <a:pt x="267" y="94"/>
                </a:cubicBezTo>
                <a:cubicBezTo>
                  <a:pt x="253" y="98"/>
                  <a:pt x="253" y="98"/>
                  <a:pt x="253" y="98"/>
                </a:cubicBezTo>
                <a:cubicBezTo>
                  <a:pt x="253" y="91"/>
                  <a:pt x="253" y="91"/>
                  <a:pt x="253" y="91"/>
                </a:cubicBezTo>
                <a:cubicBezTo>
                  <a:pt x="253" y="98"/>
                  <a:pt x="253" y="98"/>
                  <a:pt x="253" y="98"/>
                </a:cubicBezTo>
                <a:cubicBezTo>
                  <a:pt x="267" y="94"/>
                  <a:pt x="267" y="94"/>
                  <a:pt x="267" y="94"/>
                </a:cubicBezTo>
                <a:cubicBezTo>
                  <a:pt x="258" y="91"/>
                  <a:pt x="258" y="91"/>
                  <a:pt x="258" y="91"/>
                </a:cubicBezTo>
                <a:cubicBezTo>
                  <a:pt x="267" y="94"/>
                  <a:pt x="267" y="94"/>
                  <a:pt x="267" y="94"/>
                </a:cubicBezTo>
                <a:cubicBezTo>
                  <a:pt x="277" y="93"/>
                  <a:pt x="281" y="92"/>
                  <a:pt x="286" y="85"/>
                </a:cubicBezTo>
                <a:moveTo>
                  <a:pt x="286" y="85"/>
                </a:moveTo>
                <a:cubicBezTo>
                  <a:pt x="286" y="85"/>
                  <a:pt x="286" y="85"/>
                  <a:pt x="286" y="85"/>
                </a:cubicBezTo>
                <a:moveTo>
                  <a:pt x="250" y="74"/>
                </a:moveTo>
                <a:cubicBezTo>
                  <a:pt x="250" y="74"/>
                  <a:pt x="250" y="74"/>
                  <a:pt x="250" y="74"/>
                </a:cubicBezTo>
                <a:moveTo>
                  <a:pt x="237" y="69"/>
                </a:moveTo>
                <a:cubicBezTo>
                  <a:pt x="237" y="69"/>
                  <a:pt x="237" y="69"/>
                  <a:pt x="237" y="69"/>
                </a:cubicBezTo>
                <a:moveTo>
                  <a:pt x="237" y="69"/>
                </a:moveTo>
                <a:cubicBezTo>
                  <a:pt x="237" y="69"/>
                  <a:pt x="237" y="69"/>
                  <a:pt x="237" y="69"/>
                </a:cubicBezTo>
                <a:cubicBezTo>
                  <a:pt x="242" y="69"/>
                  <a:pt x="242" y="69"/>
                  <a:pt x="242" y="69"/>
                </a:cubicBezTo>
                <a:cubicBezTo>
                  <a:pt x="250" y="72"/>
                  <a:pt x="250" y="72"/>
                  <a:pt x="250" y="72"/>
                </a:cubicBezTo>
                <a:cubicBezTo>
                  <a:pt x="250" y="74"/>
                  <a:pt x="250" y="74"/>
                  <a:pt x="250" y="74"/>
                </a:cubicBezTo>
                <a:cubicBezTo>
                  <a:pt x="245" y="77"/>
                  <a:pt x="245" y="77"/>
                  <a:pt x="245" y="77"/>
                </a:cubicBezTo>
                <a:cubicBezTo>
                  <a:pt x="239" y="77"/>
                  <a:pt x="239" y="77"/>
                  <a:pt x="239" y="77"/>
                </a:cubicBezTo>
                <a:cubicBezTo>
                  <a:pt x="229" y="80"/>
                  <a:pt x="229" y="80"/>
                  <a:pt x="229" y="80"/>
                </a:cubicBezTo>
                <a:cubicBezTo>
                  <a:pt x="229" y="74"/>
                  <a:pt x="229" y="74"/>
                  <a:pt x="229" y="74"/>
                </a:cubicBezTo>
                <a:cubicBezTo>
                  <a:pt x="220" y="74"/>
                  <a:pt x="220" y="74"/>
                  <a:pt x="220" y="74"/>
                </a:cubicBezTo>
                <a:cubicBezTo>
                  <a:pt x="220" y="72"/>
                  <a:pt x="220" y="72"/>
                  <a:pt x="220" y="72"/>
                </a:cubicBezTo>
                <a:cubicBezTo>
                  <a:pt x="220" y="74"/>
                  <a:pt x="220" y="74"/>
                  <a:pt x="220" y="74"/>
                </a:cubicBezTo>
                <a:cubicBezTo>
                  <a:pt x="229" y="74"/>
                  <a:pt x="229" y="74"/>
                  <a:pt x="229" y="74"/>
                </a:cubicBezTo>
                <a:cubicBezTo>
                  <a:pt x="229" y="80"/>
                  <a:pt x="229" y="80"/>
                  <a:pt x="229" y="80"/>
                </a:cubicBezTo>
                <a:cubicBezTo>
                  <a:pt x="239" y="77"/>
                  <a:pt x="239" y="77"/>
                  <a:pt x="239" y="77"/>
                </a:cubicBezTo>
                <a:cubicBezTo>
                  <a:pt x="231" y="77"/>
                  <a:pt x="231" y="77"/>
                  <a:pt x="231" y="77"/>
                </a:cubicBezTo>
                <a:cubicBezTo>
                  <a:pt x="232" y="75"/>
                  <a:pt x="233" y="73"/>
                  <a:pt x="233" y="72"/>
                </a:cubicBezTo>
                <a:cubicBezTo>
                  <a:pt x="232" y="73"/>
                  <a:pt x="232" y="73"/>
                  <a:pt x="232" y="73"/>
                </a:cubicBezTo>
                <a:cubicBezTo>
                  <a:pt x="231" y="73"/>
                  <a:pt x="231" y="72"/>
                  <a:pt x="232" y="72"/>
                </a:cubicBezTo>
                <a:cubicBezTo>
                  <a:pt x="232" y="72"/>
                  <a:pt x="232" y="71"/>
                  <a:pt x="232" y="71"/>
                </a:cubicBezTo>
                <a:cubicBezTo>
                  <a:pt x="233" y="71"/>
                  <a:pt x="233" y="71"/>
                  <a:pt x="233" y="72"/>
                </a:cubicBezTo>
                <a:cubicBezTo>
                  <a:pt x="233" y="72"/>
                  <a:pt x="235" y="71"/>
                  <a:pt x="237" y="69"/>
                </a:cubicBezTo>
                <a:moveTo>
                  <a:pt x="293" y="60"/>
                </a:moveTo>
                <a:cubicBezTo>
                  <a:pt x="293" y="60"/>
                  <a:pt x="293" y="60"/>
                  <a:pt x="293" y="60"/>
                </a:cubicBezTo>
                <a:cubicBezTo>
                  <a:pt x="293" y="60"/>
                  <a:pt x="293" y="60"/>
                  <a:pt x="293" y="60"/>
                </a:cubicBezTo>
                <a:cubicBezTo>
                  <a:pt x="293" y="60"/>
                  <a:pt x="293" y="60"/>
                  <a:pt x="293" y="60"/>
                </a:cubicBezTo>
                <a:moveTo>
                  <a:pt x="294" y="60"/>
                </a:moveTo>
                <a:cubicBezTo>
                  <a:pt x="294" y="60"/>
                  <a:pt x="294" y="60"/>
                  <a:pt x="294" y="60"/>
                </a:cubicBezTo>
                <a:cubicBezTo>
                  <a:pt x="294" y="60"/>
                  <a:pt x="294" y="60"/>
                  <a:pt x="294" y="60"/>
                </a:cubicBezTo>
                <a:cubicBezTo>
                  <a:pt x="294" y="60"/>
                  <a:pt x="294" y="60"/>
                  <a:pt x="294" y="60"/>
                </a:cubicBezTo>
                <a:cubicBezTo>
                  <a:pt x="294" y="60"/>
                  <a:pt x="294" y="60"/>
                  <a:pt x="294" y="60"/>
                </a:cubicBezTo>
                <a:cubicBezTo>
                  <a:pt x="294" y="60"/>
                  <a:pt x="294" y="60"/>
                  <a:pt x="294" y="60"/>
                </a:cubicBezTo>
                <a:moveTo>
                  <a:pt x="293" y="60"/>
                </a:moveTo>
                <a:cubicBezTo>
                  <a:pt x="293" y="60"/>
                  <a:pt x="292" y="60"/>
                  <a:pt x="292" y="60"/>
                </a:cubicBezTo>
                <a:cubicBezTo>
                  <a:pt x="292" y="60"/>
                  <a:pt x="293" y="60"/>
                  <a:pt x="293" y="60"/>
                </a:cubicBezTo>
                <a:moveTo>
                  <a:pt x="267" y="60"/>
                </a:moveTo>
                <a:cubicBezTo>
                  <a:pt x="267" y="60"/>
                  <a:pt x="267" y="60"/>
                  <a:pt x="267" y="60"/>
                </a:cubicBezTo>
                <a:cubicBezTo>
                  <a:pt x="275" y="57"/>
                  <a:pt x="275" y="57"/>
                  <a:pt x="275" y="57"/>
                </a:cubicBezTo>
                <a:cubicBezTo>
                  <a:pt x="275" y="57"/>
                  <a:pt x="275" y="57"/>
                  <a:pt x="275" y="57"/>
                </a:cubicBezTo>
                <a:cubicBezTo>
                  <a:pt x="267" y="60"/>
                  <a:pt x="267" y="60"/>
                  <a:pt x="267" y="60"/>
                </a:cubicBezTo>
                <a:moveTo>
                  <a:pt x="74" y="54"/>
                </a:moveTo>
                <a:cubicBezTo>
                  <a:pt x="74" y="54"/>
                  <a:pt x="74" y="54"/>
                  <a:pt x="74" y="54"/>
                </a:cubicBezTo>
                <a:moveTo>
                  <a:pt x="253" y="40"/>
                </a:moveTo>
                <a:cubicBezTo>
                  <a:pt x="245" y="46"/>
                  <a:pt x="245" y="46"/>
                  <a:pt x="245" y="46"/>
                </a:cubicBezTo>
                <a:cubicBezTo>
                  <a:pt x="250" y="54"/>
                  <a:pt x="250" y="54"/>
                  <a:pt x="250" y="54"/>
                </a:cubicBezTo>
                <a:cubicBezTo>
                  <a:pt x="253" y="60"/>
                  <a:pt x="253" y="60"/>
                  <a:pt x="253" y="60"/>
                </a:cubicBezTo>
                <a:cubicBezTo>
                  <a:pt x="245" y="60"/>
                  <a:pt x="245" y="60"/>
                  <a:pt x="245" y="60"/>
                </a:cubicBezTo>
                <a:cubicBezTo>
                  <a:pt x="258" y="63"/>
                  <a:pt x="258" y="63"/>
                  <a:pt x="258" y="63"/>
                </a:cubicBezTo>
                <a:cubicBezTo>
                  <a:pt x="258" y="69"/>
                  <a:pt x="258" y="69"/>
                  <a:pt x="258" y="69"/>
                </a:cubicBezTo>
                <a:cubicBezTo>
                  <a:pt x="286" y="69"/>
                  <a:pt x="286" y="69"/>
                  <a:pt x="286" y="69"/>
                </a:cubicBezTo>
                <a:cubicBezTo>
                  <a:pt x="261" y="66"/>
                  <a:pt x="261" y="66"/>
                  <a:pt x="261" y="66"/>
                </a:cubicBezTo>
                <a:cubicBezTo>
                  <a:pt x="261" y="60"/>
                  <a:pt x="261" y="60"/>
                  <a:pt x="261" y="60"/>
                </a:cubicBezTo>
                <a:cubicBezTo>
                  <a:pt x="267" y="60"/>
                  <a:pt x="267" y="60"/>
                  <a:pt x="267" y="60"/>
                </a:cubicBezTo>
                <a:cubicBezTo>
                  <a:pt x="269" y="63"/>
                  <a:pt x="269" y="63"/>
                  <a:pt x="269" y="63"/>
                </a:cubicBezTo>
                <a:cubicBezTo>
                  <a:pt x="275" y="63"/>
                  <a:pt x="275" y="63"/>
                  <a:pt x="275" y="63"/>
                </a:cubicBezTo>
                <a:cubicBezTo>
                  <a:pt x="288" y="60"/>
                  <a:pt x="288" y="60"/>
                  <a:pt x="288" y="60"/>
                </a:cubicBezTo>
                <a:cubicBezTo>
                  <a:pt x="290" y="60"/>
                  <a:pt x="291" y="60"/>
                  <a:pt x="292" y="60"/>
                </a:cubicBezTo>
                <a:cubicBezTo>
                  <a:pt x="292" y="60"/>
                  <a:pt x="292" y="60"/>
                  <a:pt x="292" y="60"/>
                </a:cubicBezTo>
                <a:cubicBezTo>
                  <a:pt x="291" y="60"/>
                  <a:pt x="290" y="60"/>
                  <a:pt x="288" y="60"/>
                </a:cubicBezTo>
                <a:cubicBezTo>
                  <a:pt x="275" y="63"/>
                  <a:pt x="275" y="63"/>
                  <a:pt x="275" y="63"/>
                </a:cubicBezTo>
                <a:cubicBezTo>
                  <a:pt x="291" y="63"/>
                  <a:pt x="291" y="63"/>
                  <a:pt x="291" y="63"/>
                </a:cubicBezTo>
                <a:cubicBezTo>
                  <a:pt x="291" y="72"/>
                  <a:pt x="291" y="72"/>
                  <a:pt x="291" y="72"/>
                </a:cubicBezTo>
                <a:cubicBezTo>
                  <a:pt x="286" y="69"/>
                  <a:pt x="286" y="69"/>
                  <a:pt x="286" y="69"/>
                </a:cubicBezTo>
                <a:cubicBezTo>
                  <a:pt x="258" y="69"/>
                  <a:pt x="258" y="69"/>
                  <a:pt x="258" y="69"/>
                </a:cubicBezTo>
                <a:cubicBezTo>
                  <a:pt x="258" y="63"/>
                  <a:pt x="258" y="63"/>
                  <a:pt x="258" y="63"/>
                </a:cubicBezTo>
                <a:cubicBezTo>
                  <a:pt x="245" y="60"/>
                  <a:pt x="245" y="60"/>
                  <a:pt x="245" y="60"/>
                </a:cubicBezTo>
                <a:cubicBezTo>
                  <a:pt x="163" y="60"/>
                  <a:pt x="163" y="60"/>
                  <a:pt x="163" y="60"/>
                </a:cubicBezTo>
                <a:cubicBezTo>
                  <a:pt x="152" y="57"/>
                  <a:pt x="152" y="57"/>
                  <a:pt x="152" y="57"/>
                </a:cubicBezTo>
                <a:cubicBezTo>
                  <a:pt x="74" y="54"/>
                  <a:pt x="74" y="54"/>
                  <a:pt x="74" y="54"/>
                </a:cubicBezTo>
                <a:cubicBezTo>
                  <a:pt x="74" y="54"/>
                  <a:pt x="74" y="54"/>
                  <a:pt x="74" y="54"/>
                </a:cubicBezTo>
                <a:cubicBezTo>
                  <a:pt x="68" y="55"/>
                  <a:pt x="68" y="55"/>
                  <a:pt x="68" y="55"/>
                </a:cubicBezTo>
                <a:cubicBezTo>
                  <a:pt x="66" y="60"/>
                  <a:pt x="66" y="60"/>
                  <a:pt x="66" y="60"/>
                </a:cubicBezTo>
                <a:cubicBezTo>
                  <a:pt x="54" y="60"/>
                  <a:pt x="54" y="60"/>
                  <a:pt x="54" y="60"/>
                </a:cubicBezTo>
                <a:cubicBezTo>
                  <a:pt x="57" y="66"/>
                  <a:pt x="57" y="66"/>
                  <a:pt x="57" y="66"/>
                </a:cubicBezTo>
                <a:cubicBezTo>
                  <a:pt x="57" y="66"/>
                  <a:pt x="57" y="66"/>
                  <a:pt x="57" y="66"/>
                </a:cubicBezTo>
                <a:cubicBezTo>
                  <a:pt x="66" y="69"/>
                  <a:pt x="66" y="69"/>
                  <a:pt x="66" y="69"/>
                </a:cubicBezTo>
                <a:cubicBezTo>
                  <a:pt x="74" y="69"/>
                  <a:pt x="74" y="69"/>
                  <a:pt x="74" y="69"/>
                </a:cubicBezTo>
                <a:cubicBezTo>
                  <a:pt x="79" y="69"/>
                  <a:pt x="79" y="69"/>
                  <a:pt x="79" y="69"/>
                </a:cubicBezTo>
                <a:cubicBezTo>
                  <a:pt x="79" y="74"/>
                  <a:pt x="79" y="74"/>
                  <a:pt x="79" y="74"/>
                </a:cubicBezTo>
                <a:cubicBezTo>
                  <a:pt x="79" y="69"/>
                  <a:pt x="79" y="69"/>
                  <a:pt x="79" y="69"/>
                </a:cubicBezTo>
                <a:cubicBezTo>
                  <a:pt x="74" y="69"/>
                  <a:pt x="74" y="69"/>
                  <a:pt x="74" y="69"/>
                </a:cubicBezTo>
                <a:cubicBezTo>
                  <a:pt x="74" y="74"/>
                  <a:pt x="74" y="74"/>
                  <a:pt x="74" y="74"/>
                </a:cubicBezTo>
                <a:cubicBezTo>
                  <a:pt x="74" y="69"/>
                  <a:pt x="74" y="69"/>
                  <a:pt x="74" y="69"/>
                </a:cubicBezTo>
                <a:cubicBezTo>
                  <a:pt x="66" y="69"/>
                  <a:pt x="66" y="69"/>
                  <a:pt x="66" y="69"/>
                </a:cubicBezTo>
                <a:cubicBezTo>
                  <a:pt x="66" y="71"/>
                  <a:pt x="65" y="72"/>
                  <a:pt x="63" y="72"/>
                </a:cubicBezTo>
                <a:cubicBezTo>
                  <a:pt x="62" y="72"/>
                  <a:pt x="60" y="72"/>
                  <a:pt x="57" y="72"/>
                </a:cubicBezTo>
                <a:cubicBezTo>
                  <a:pt x="54" y="72"/>
                  <a:pt x="53" y="71"/>
                  <a:pt x="52" y="71"/>
                </a:cubicBezTo>
                <a:cubicBezTo>
                  <a:pt x="51" y="71"/>
                  <a:pt x="54" y="72"/>
                  <a:pt x="49" y="75"/>
                </a:cubicBezTo>
                <a:cubicBezTo>
                  <a:pt x="55" y="80"/>
                  <a:pt x="55" y="80"/>
                  <a:pt x="55" y="80"/>
                </a:cubicBezTo>
                <a:cubicBezTo>
                  <a:pt x="52" y="74"/>
                  <a:pt x="52" y="74"/>
                  <a:pt x="52" y="74"/>
                </a:cubicBezTo>
                <a:cubicBezTo>
                  <a:pt x="55" y="80"/>
                  <a:pt x="55" y="80"/>
                  <a:pt x="55" y="80"/>
                </a:cubicBezTo>
                <a:cubicBezTo>
                  <a:pt x="77" y="81"/>
                  <a:pt x="77" y="81"/>
                  <a:pt x="77" y="81"/>
                </a:cubicBezTo>
                <a:cubicBezTo>
                  <a:pt x="68" y="86"/>
                  <a:pt x="68" y="86"/>
                  <a:pt x="68" y="86"/>
                </a:cubicBezTo>
                <a:cubicBezTo>
                  <a:pt x="63" y="86"/>
                  <a:pt x="57" y="86"/>
                  <a:pt x="57" y="91"/>
                </a:cubicBezTo>
                <a:cubicBezTo>
                  <a:pt x="57" y="95"/>
                  <a:pt x="63" y="98"/>
                  <a:pt x="66" y="100"/>
                </a:cubicBezTo>
                <a:cubicBezTo>
                  <a:pt x="71" y="100"/>
                  <a:pt x="71" y="100"/>
                  <a:pt x="71" y="100"/>
                </a:cubicBezTo>
                <a:cubicBezTo>
                  <a:pt x="60" y="94"/>
                  <a:pt x="60" y="94"/>
                  <a:pt x="60" y="94"/>
                </a:cubicBezTo>
                <a:cubicBezTo>
                  <a:pt x="71" y="100"/>
                  <a:pt x="71" y="100"/>
                  <a:pt x="71" y="100"/>
                </a:cubicBezTo>
                <a:cubicBezTo>
                  <a:pt x="71" y="103"/>
                  <a:pt x="71" y="103"/>
                  <a:pt x="71" y="103"/>
                </a:cubicBezTo>
                <a:cubicBezTo>
                  <a:pt x="90" y="103"/>
                  <a:pt x="90" y="103"/>
                  <a:pt x="90" y="103"/>
                </a:cubicBezTo>
                <a:cubicBezTo>
                  <a:pt x="93" y="105"/>
                  <a:pt x="93" y="105"/>
                  <a:pt x="93" y="105"/>
                </a:cubicBezTo>
                <a:cubicBezTo>
                  <a:pt x="90" y="103"/>
                  <a:pt x="90" y="103"/>
                  <a:pt x="90" y="103"/>
                </a:cubicBezTo>
                <a:cubicBezTo>
                  <a:pt x="71" y="103"/>
                  <a:pt x="71" y="103"/>
                  <a:pt x="71" y="103"/>
                </a:cubicBezTo>
                <a:cubicBezTo>
                  <a:pt x="87" y="109"/>
                  <a:pt x="87" y="109"/>
                  <a:pt x="87" y="109"/>
                </a:cubicBezTo>
                <a:cubicBezTo>
                  <a:pt x="85" y="111"/>
                  <a:pt x="85" y="111"/>
                  <a:pt x="85" y="111"/>
                </a:cubicBezTo>
                <a:cubicBezTo>
                  <a:pt x="79" y="111"/>
                  <a:pt x="79" y="111"/>
                  <a:pt x="79" y="111"/>
                </a:cubicBezTo>
                <a:cubicBezTo>
                  <a:pt x="79" y="114"/>
                  <a:pt x="79" y="114"/>
                  <a:pt x="79" y="114"/>
                </a:cubicBezTo>
                <a:cubicBezTo>
                  <a:pt x="76" y="117"/>
                  <a:pt x="76" y="117"/>
                  <a:pt x="76" y="117"/>
                </a:cubicBezTo>
                <a:cubicBezTo>
                  <a:pt x="79" y="117"/>
                  <a:pt x="79" y="117"/>
                  <a:pt x="79" y="117"/>
                </a:cubicBezTo>
                <a:cubicBezTo>
                  <a:pt x="79" y="114"/>
                  <a:pt x="79" y="114"/>
                  <a:pt x="79" y="114"/>
                </a:cubicBezTo>
                <a:cubicBezTo>
                  <a:pt x="79" y="117"/>
                  <a:pt x="79" y="117"/>
                  <a:pt x="79" y="117"/>
                </a:cubicBezTo>
                <a:cubicBezTo>
                  <a:pt x="90" y="114"/>
                  <a:pt x="90" y="114"/>
                  <a:pt x="90" y="114"/>
                </a:cubicBezTo>
                <a:cubicBezTo>
                  <a:pt x="90" y="111"/>
                  <a:pt x="90" y="111"/>
                  <a:pt x="90" y="111"/>
                </a:cubicBezTo>
                <a:cubicBezTo>
                  <a:pt x="93" y="111"/>
                  <a:pt x="93" y="111"/>
                  <a:pt x="93" y="111"/>
                </a:cubicBezTo>
                <a:cubicBezTo>
                  <a:pt x="95" y="109"/>
                  <a:pt x="95" y="109"/>
                  <a:pt x="95" y="109"/>
                </a:cubicBezTo>
                <a:cubicBezTo>
                  <a:pt x="101" y="109"/>
                  <a:pt x="101" y="109"/>
                  <a:pt x="101" y="109"/>
                </a:cubicBezTo>
                <a:cubicBezTo>
                  <a:pt x="107" y="96"/>
                  <a:pt x="102" y="101"/>
                  <a:pt x="114" y="94"/>
                </a:cubicBezTo>
                <a:cubicBezTo>
                  <a:pt x="123" y="91"/>
                  <a:pt x="123" y="91"/>
                  <a:pt x="123" y="91"/>
                </a:cubicBezTo>
                <a:cubicBezTo>
                  <a:pt x="114" y="94"/>
                  <a:pt x="114" y="94"/>
                  <a:pt x="114" y="94"/>
                </a:cubicBezTo>
                <a:cubicBezTo>
                  <a:pt x="114" y="97"/>
                  <a:pt x="114" y="97"/>
                  <a:pt x="114" y="97"/>
                </a:cubicBezTo>
                <a:cubicBezTo>
                  <a:pt x="117" y="100"/>
                  <a:pt x="117" y="100"/>
                  <a:pt x="117" y="100"/>
                </a:cubicBezTo>
                <a:cubicBezTo>
                  <a:pt x="123" y="100"/>
                  <a:pt x="123" y="100"/>
                  <a:pt x="123" y="100"/>
                </a:cubicBezTo>
                <a:cubicBezTo>
                  <a:pt x="125" y="97"/>
                  <a:pt x="125" y="97"/>
                  <a:pt x="125" y="97"/>
                </a:cubicBezTo>
                <a:cubicBezTo>
                  <a:pt x="169" y="103"/>
                  <a:pt x="169" y="103"/>
                  <a:pt x="169" y="103"/>
                </a:cubicBezTo>
                <a:cubicBezTo>
                  <a:pt x="182" y="99"/>
                  <a:pt x="182" y="99"/>
                  <a:pt x="182" y="99"/>
                </a:cubicBezTo>
                <a:cubicBezTo>
                  <a:pt x="185" y="106"/>
                  <a:pt x="185" y="106"/>
                  <a:pt x="185" y="106"/>
                </a:cubicBezTo>
                <a:cubicBezTo>
                  <a:pt x="188" y="109"/>
                  <a:pt x="188" y="109"/>
                  <a:pt x="188" y="109"/>
                </a:cubicBezTo>
                <a:cubicBezTo>
                  <a:pt x="190" y="111"/>
                  <a:pt x="190" y="111"/>
                  <a:pt x="190" y="111"/>
                </a:cubicBezTo>
                <a:cubicBezTo>
                  <a:pt x="196" y="111"/>
                  <a:pt x="196" y="111"/>
                  <a:pt x="196" y="111"/>
                </a:cubicBezTo>
                <a:cubicBezTo>
                  <a:pt x="207" y="126"/>
                  <a:pt x="207" y="126"/>
                  <a:pt x="207" y="126"/>
                </a:cubicBezTo>
                <a:cubicBezTo>
                  <a:pt x="207" y="129"/>
                  <a:pt x="207" y="129"/>
                  <a:pt x="207" y="129"/>
                </a:cubicBezTo>
                <a:cubicBezTo>
                  <a:pt x="207" y="131"/>
                  <a:pt x="207" y="131"/>
                  <a:pt x="207" y="131"/>
                </a:cubicBezTo>
                <a:cubicBezTo>
                  <a:pt x="210" y="134"/>
                  <a:pt x="210" y="134"/>
                  <a:pt x="210" y="134"/>
                </a:cubicBezTo>
                <a:cubicBezTo>
                  <a:pt x="207" y="131"/>
                  <a:pt x="207" y="131"/>
                  <a:pt x="207" y="131"/>
                </a:cubicBezTo>
                <a:cubicBezTo>
                  <a:pt x="207" y="129"/>
                  <a:pt x="207" y="129"/>
                  <a:pt x="207" y="129"/>
                </a:cubicBezTo>
                <a:cubicBezTo>
                  <a:pt x="207" y="126"/>
                  <a:pt x="207" y="126"/>
                  <a:pt x="207" y="126"/>
                </a:cubicBezTo>
                <a:cubicBezTo>
                  <a:pt x="207" y="129"/>
                  <a:pt x="207" y="129"/>
                  <a:pt x="207" y="129"/>
                </a:cubicBezTo>
                <a:cubicBezTo>
                  <a:pt x="207" y="131"/>
                  <a:pt x="207" y="131"/>
                  <a:pt x="207" y="131"/>
                </a:cubicBezTo>
                <a:cubicBezTo>
                  <a:pt x="210" y="134"/>
                  <a:pt x="210" y="134"/>
                  <a:pt x="210" y="134"/>
                </a:cubicBezTo>
                <a:cubicBezTo>
                  <a:pt x="218" y="137"/>
                  <a:pt x="218" y="137"/>
                  <a:pt x="218" y="137"/>
                </a:cubicBezTo>
                <a:cubicBezTo>
                  <a:pt x="220" y="140"/>
                  <a:pt x="220" y="140"/>
                  <a:pt x="220" y="140"/>
                </a:cubicBezTo>
                <a:cubicBezTo>
                  <a:pt x="223" y="143"/>
                  <a:pt x="223" y="143"/>
                  <a:pt x="223" y="143"/>
                </a:cubicBezTo>
                <a:cubicBezTo>
                  <a:pt x="226" y="152"/>
                  <a:pt x="226" y="152"/>
                  <a:pt x="226" y="152"/>
                </a:cubicBezTo>
                <a:cubicBezTo>
                  <a:pt x="223" y="143"/>
                  <a:pt x="223" y="143"/>
                  <a:pt x="223" y="143"/>
                </a:cubicBezTo>
                <a:cubicBezTo>
                  <a:pt x="223" y="148"/>
                  <a:pt x="223" y="148"/>
                  <a:pt x="223" y="148"/>
                </a:cubicBezTo>
                <a:cubicBezTo>
                  <a:pt x="217" y="143"/>
                  <a:pt x="217" y="143"/>
                  <a:pt x="217" y="143"/>
                </a:cubicBezTo>
                <a:cubicBezTo>
                  <a:pt x="220" y="140"/>
                  <a:pt x="220" y="140"/>
                  <a:pt x="220" y="140"/>
                </a:cubicBezTo>
                <a:cubicBezTo>
                  <a:pt x="218" y="137"/>
                  <a:pt x="218" y="137"/>
                  <a:pt x="218" y="137"/>
                </a:cubicBezTo>
                <a:cubicBezTo>
                  <a:pt x="215" y="140"/>
                  <a:pt x="215" y="140"/>
                  <a:pt x="215" y="140"/>
                </a:cubicBezTo>
                <a:cubicBezTo>
                  <a:pt x="210" y="137"/>
                  <a:pt x="210" y="137"/>
                  <a:pt x="210" y="137"/>
                </a:cubicBezTo>
                <a:cubicBezTo>
                  <a:pt x="207" y="140"/>
                  <a:pt x="207" y="140"/>
                  <a:pt x="207" y="140"/>
                </a:cubicBezTo>
                <a:cubicBezTo>
                  <a:pt x="218" y="154"/>
                  <a:pt x="218" y="154"/>
                  <a:pt x="218" y="154"/>
                </a:cubicBezTo>
                <a:cubicBezTo>
                  <a:pt x="216" y="161"/>
                  <a:pt x="215" y="163"/>
                  <a:pt x="215" y="171"/>
                </a:cubicBezTo>
                <a:cubicBezTo>
                  <a:pt x="215" y="177"/>
                  <a:pt x="215" y="177"/>
                  <a:pt x="215" y="177"/>
                </a:cubicBezTo>
                <a:cubicBezTo>
                  <a:pt x="215" y="182"/>
                  <a:pt x="215" y="182"/>
                  <a:pt x="215" y="182"/>
                </a:cubicBezTo>
                <a:cubicBezTo>
                  <a:pt x="220" y="185"/>
                  <a:pt x="220" y="185"/>
                  <a:pt x="220" y="185"/>
                </a:cubicBezTo>
                <a:cubicBezTo>
                  <a:pt x="220" y="185"/>
                  <a:pt x="220" y="185"/>
                  <a:pt x="220" y="185"/>
                </a:cubicBezTo>
                <a:cubicBezTo>
                  <a:pt x="220" y="185"/>
                  <a:pt x="220" y="185"/>
                  <a:pt x="220" y="185"/>
                </a:cubicBezTo>
                <a:cubicBezTo>
                  <a:pt x="228" y="195"/>
                  <a:pt x="228" y="195"/>
                  <a:pt x="228" y="195"/>
                </a:cubicBezTo>
                <a:cubicBezTo>
                  <a:pt x="409" y="195"/>
                  <a:pt x="409" y="195"/>
                  <a:pt x="409" y="195"/>
                </a:cubicBezTo>
                <a:cubicBezTo>
                  <a:pt x="410" y="194"/>
                  <a:pt x="410" y="194"/>
                  <a:pt x="410" y="194"/>
                </a:cubicBezTo>
                <a:cubicBezTo>
                  <a:pt x="413" y="191"/>
                  <a:pt x="413" y="191"/>
                  <a:pt x="413" y="191"/>
                </a:cubicBezTo>
                <a:cubicBezTo>
                  <a:pt x="416" y="188"/>
                  <a:pt x="416" y="188"/>
                  <a:pt x="416" y="188"/>
                </a:cubicBezTo>
                <a:cubicBezTo>
                  <a:pt x="419" y="188"/>
                  <a:pt x="419" y="188"/>
                  <a:pt x="419" y="188"/>
                </a:cubicBezTo>
                <a:cubicBezTo>
                  <a:pt x="427" y="185"/>
                  <a:pt x="427" y="185"/>
                  <a:pt x="427" y="185"/>
                </a:cubicBezTo>
                <a:cubicBezTo>
                  <a:pt x="430" y="183"/>
                  <a:pt x="430" y="183"/>
                  <a:pt x="430" y="183"/>
                </a:cubicBezTo>
                <a:cubicBezTo>
                  <a:pt x="438" y="183"/>
                  <a:pt x="438" y="183"/>
                  <a:pt x="438" y="183"/>
                </a:cubicBezTo>
                <a:cubicBezTo>
                  <a:pt x="438" y="174"/>
                  <a:pt x="438" y="174"/>
                  <a:pt x="438" y="174"/>
                </a:cubicBezTo>
                <a:cubicBezTo>
                  <a:pt x="438" y="171"/>
                  <a:pt x="438" y="171"/>
                  <a:pt x="438" y="171"/>
                </a:cubicBezTo>
                <a:cubicBezTo>
                  <a:pt x="435" y="171"/>
                  <a:pt x="435" y="171"/>
                  <a:pt x="435" y="171"/>
                </a:cubicBezTo>
                <a:cubicBezTo>
                  <a:pt x="432" y="171"/>
                  <a:pt x="432" y="171"/>
                  <a:pt x="432" y="171"/>
                </a:cubicBezTo>
                <a:cubicBezTo>
                  <a:pt x="432" y="168"/>
                  <a:pt x="432" y="168"/>
                  <a:pt x="432" y="168"/>
                </a:cubicBezTo>
                <a:cubicBezTo>
                  <a:pt x="430" y="168"/>
                  <a:pt x="430" y="168"/>
                  <a:pt x="430" y="168"/>
                </a:cubicBezTo>
                <a:cubicBezTo>
                  <a:pt x="424" y="168"/>
                  <a:pt x="424" y="168"/>
                  <a:pt x="424" y="168"/>
                </a:cubicBezTo>
                <a:cubicBezTo>
                  <a:pt x="430" y="168"/>
                  <a:pt x="430" y="168"/>
                  <a:pt x="430" y="168"/>
                </a:cubicBezTo>
                <a:cubicBezTo>
                  <a:pt x="432" y="166"/>
                  <a:pt x="432" y="166"/>
                  <a:pt x="432" y="166"/>
                </a:cubicBezTo>
                <a:cubicBezTo>
                  <a:pt x="430" y="160"/>
                  <a:pt x="430" y="160"/>
                  <a:pt x="430" y="160"/>
                </a:cubicBezTo>
                <a:cubicBezTo>
                  <a:pt x="425" y="160"/>
                  <a:pt x="425" y="160"/>
                  <a:pt x="425" y="160"/>
                </a:cubicBezTo>
                <a:cubicBezTo>
                  <a:pt x="424" y="160"/>
                  <a:pt x="424" y="160"/>
                  <a:pt x="424" y="160"/>
                </a:cubicBezTo>
                <a:cubicBezTo>
                  <a:pt x="425" y="160"/>
                  <a:pt x="425" y="160"/>
                  <a:pt x="425" y="160"/>
                </a:cubicBezTo>
                <a:cubicBezTo>
                  <a:pt x="427" y="157"/>
                  <a:pt x="427" y="157"/>
                  <a:pt x="427" y="157"/>
                </a:cubicBezTo>
                <a:cubicBezTo>
                  <a:pt x="430" y="160"/>
                  <a:pt x="430" y="160"/>
                  <a:pt x="430" y="160"/>
                </a:cubicBezTo>
                <a:cubicBezTo>
                  <a:pt x="432" y="166"/>
                  <a:pt x="432" y="166"/>
                  <a:pt x="432" y="166"/>
                </a:cubicBezTo>
                <a:cubicBezTo>
                  <a:pt x="432" y="168"/>
                  <a:pt x="432" y="168"/>
                  <a:pt x="432" y="168"/>
                </a:cubicBezTo>
                <a:cubicBezTo>
                  <a:pt x="432" y="171"/>
                  <a:pt x="432" y="171"/>
                  <a:pt x="432" y="171"/>
                </a:cubicBezTo>
                <a:cubicBezTo>
                  <a:pt x="435" y="171"/>
                  <a:pt x="435" y="171"/>
                  <a:pt x="435" y="171"/>
                </a:cubicBezTo>
                <a:cubicBezTo>
                  <a:pt x="435" y="166"/>
                  <a:pt x="435" y="166"/>
                  <a:pt x="435" y="166"/>
                </a:cubicBezTo>
                <a:cubicBezTo>
                  <a:pt x="440" y="163"/>
                  <a:pt x="440" y="163"/>
                  <a:pt x="440" y="163"/>
                </a:cubicBezTo>
                <a:cubicBezTo>
                  <a:pt x="443" y="163"/>
                  <a:pt x="443" y="163"/>
                  <a:pt x="443" y="163"/>
                </a:cubicBezTo>
                <a:cubicBezTo>
                  <a:pt x="454" y="158"/>
                  <a:pt x="454" y="158"/>
                  <a:pt x="454" y="158"/>
                </a:cubicBezTo>
                <a:cubicBezTo>
                  <a:pt x="466" y="159"/>
                  <a:pt x="466" y="159"/>
                  <a:pt x="466" y="159"/>
                </a:cubicBezTo>
                <a:cubicBezTo>
                  <a:pt x="454" y="158"/>
                  <a:pt x="454" y="158"/>
                  <a:pt x="454" y="158"/>
                </a:cubicBezTo>
                <a:cubicBezTo>
                  <a:pt x="443" y="163"/>
                  <a:pt x="443" y="163"/>
                  <a:pt x="443" y="163"/>
                </a:cubicBezTo>
                <a:cubicBezTo>
                  <a:pt x="457" y="160"/>
                  <a:pt x="457" y="160"/>
                  <a:pt x="457" y="160"/>
                </a:cubicBezTo>
                <a:cubicBezTo>
                  <a:pt x="460" y="169"/>
                  <a:pt x="460" y="169"/>
                  <a:pt x="460" y="169"/>
                </a:cubicBezTo>
                <a:cubicBezTo>
                  <a:pt x="470" y="166"/>
                  <a:pt x="470" y="166"/>
                  <a:pt x="470" y="166"/>
                </a:cubicBezTo>
                <a:cubicBezTo>
                  <a:pt x="476" y="161"/>
                  <a:pt x="476" y="161"/>
                  <a:pt x="476" y="161"/>
                </a:cubicBezTo>
                <a:cubicBezTo>
                  <a:pt x="468" y="157"/>
                  <a:pt x="468" y="157"/>
                  <a:pt x="468" y="157"/>
                </a:cubicBezTo>
                <a:cubicBezTo>
                  <a:pt x="464" y="155"/>
                  <a:pt x="464" y="155"/>
                  <a:pt x="464" y="155"/>
                </a:cubicBezTo>
                <a:cubicBezTo>
                  <a:pt x="462" y="151"/>
                  <a:pt x="462" y="151"/>
                  <a:pt x="462" y="151"/>
                </a:cubicBezTo>
                <a:cubicBezTo>
                  <a:pt x="462" y="148"/>
                  <a:pt x="462" y="148"/>
                  <a:pt x="462" y="148"/>
                </a:cubicBezTo>
                <a:cubicBezTo>
                  <a:pt x="456" y="147"/>
                  <a:pt x="456" y="147"/>
                  <a:pt x="456" y="147"/>
                </a:cubicBezTo>
                <a:cubicBezTo>
                  <a:pt x="454" y="148"/>
                  <a:pt x="454" y="148"/>
                  <a:pt x="454" y="148"/>
                </a:cubicBezTo>
                <a:cubicBezTo>
                  <a:pt x="456" y="147"/>
                  <a:pt x="456" y="147"/>
                  <a:pt x="456" y="147"/>
                </a:cubicBezTo>
                <a:cubicBezTo>
                  <a:pt x="462" y="148"/>
                  <a:pt x="462" y="148"/>
                  <a:pt x="462" y="148"/>
                </a:cubicBezTo>
                <a:cubicBezTo>
                  <a:pt x="465" y="146"/>
                  <a:pt x="465" y="146"/>
                  <a:pt x="465" y="146"/>
                </a:cubicBezTo>
                <a:cubicBezTo>
                  <a:pt x="449" y="143"/>
                  <a:pt x="449" y="143"/>
                  <a:pt x="449" y="143"/>
                </a:cubicBezTo>
                <a:cubicBezTo>
                  <a:pt x="449" y="140"/>
                  <a:pt x="449" y="140"/>
                  <a:pt x="449" y="140"/>
                </a:cubicBezTo>
                <a:cubicBezTo>
                  <a:pt x="443" y="140"/>
                  <a:pt x="443" y="140"/>
                  <a:pt x="443" y="140"/>
                </a:cubicBezTo>
                <a:cubicBezTo>
                  <a:pt x="435" y="151"/>
                  <a:pt x="435" y="151"/>
                  <a:pt x="435" y="151"/>
                </a:cubicBezTo>
                <a:cubicBezTo>
                  <a:pt x="443" y="140"/>
                  <a:pt x="443" y="140"/>
                  <a:pt x="443" y="140"/>
                </a:cubicBezTo>
                <a:cubicBezTo>
                  <a:pt x="449" y="140"/>
                  <a:pt x="449" y="140"/>
                  <a:pt x="449" y="140"/>
                </a:cubicBezTo>
                <a:cubicBezTo>
                  <a:pt x="454" y="138"/>
                  <a:pt x="454" y="138"/>
                  <a:pt x="454" y="138"/>
                </a:cubicBezTo>
                <a:cubicBezTo>
                  <a:pt x="479" y="140"/>
                  <a:pt x="479" y="140"/>
                  <a:pt x="479" y="140"/>
                </a:cubicBezTo>
                <a:cubicBezTo>
                  <a:pt x="483" y="140"/>
                  <a:pt x="483" y="140"/>
                  <a:pt x="483" y="140"/>
                </a:cubicBezTo>
                <a:cubicBezTo>
                  <a:pt x="483" y="118"/>
                  <a:pt x="483" y="118"/>
                  <a:pt x="483" y="118"/>
                </a:cubicBezTo>
                <a:cubicBezTo>
                  <a:pt x="479" y="117"/>
                  <a:pt x="479" y="117"/>
                  <a:pt x="479" y="117"/>
                </a:cubicBezTo>
                <a:cubicBezTo>
                  <a:pt x="465" y="100"/>
                  <a:pt x="465" y="100"/>
                  <a:pt x="465" y="100"/>
                </a:cubicBezTo>
                <a:cubicBezTo>
                  <a:pt x="457" y="106"/>
                  <a:pt x="457" y="106"/>
                  <a:pt x="457" y="106"/>
                </a:cubicBezTo>
                <a:cubicBezTo>
                  <a:pt x="457" y="106"/>
                  <a:pt x="457" y="106"/>
                  <a:pt x="457" y="106"/>
                </a:cubicBezTo>
                <a:cubicBezTo>
                  <a:pt x="443" y="103"/>
                  <a:pt x="443" y="103"/>
                  <a:pt x="443" y="103"/>
                </a:cubicBezTo>
                <a:cubicBezTo>
                  <a:pt x="443" y="103"/>
                  <a:pt x="443" y="103"/>
                  <a:pt x="443" y="103"/>
                </a:cubicBezTo>
                <a:cubicBezTo>
                  <a:pt x="443" y="94"/>
                  <a:pt x="443" y="94"/>
                  <a:pt x="443" y="94"/>
                </a:cubicBezTo>
                <a:cubicBezTo>
                  <a:pt x="427" y="93"/>
                  <a:pt x="438" y="89"/>
                  <a:pt x="427" y="89"/>
                </a:cubicBezTo>
                <a:cubicBezTo>
                  <a:pt x="411" y="89"/>
                  <a:pt x="411" y="89"/>
                  <a:pt x="411" y="89"/>
                </a:cubicBezTo>
                <a:cubicBezTo>
                  <a:pt x="411" y="98"/>
                  <a:pt x="416" y="110"/>
                  <a:pt x="416" y="111"/>
                </a:cubicBezTo>
                <a:cubicBezTo>
                  <a:pt x="416" y="119"/>
                  <a:pt x="414" y="118"/>
                  <a:pt x="408" y="120"/>
                </a:cubicBezTo>
                <a:cubicBezTo>
                  <a:pt x="405" y="123"/>
                  <a:pt x="405" y="123"/>
                  <a:pt x="405" y="123"/>
                </a:cubicBezTo>
                <a:cubicBezTo>
                  <a:pt x="408" y="120"/>
                  <a:pt x="408" y="120"/>
                  <a:pt x="408" y="120"/>
                </a:cubicBezTo>
                <a:cubicBezTo>
                  <a:pt x="405" y="123"/>
                  <a:pt x="405" y="123"/>
                  <a:pt x="405" y="123"/>
                </a:cubicBezTo>
                <a:cubicBezTo>
                  <a:pt x="405" y="126"/>
                  <a:pt x="405" y="126"/>
                  <a:pt x="405" y="126"/>
                </a:cubicBezTo>
                <a:cubicBezTo>
                  <a:pt x="408" y="128"/>
                  <a:pt x="408" y="128"/>
                  <a:pt x="408" y="128"/>
                </a:cubicBezTo>
                <a:cubicBezTo>
                  <a:pt x="405" y="126"/>
                  <a:pt x="405" y="126"/>
                  <a:pt x="405" y="126"/>
                </a:cubicBezTo>
                <a:cubicBezTo>
                  <a:pt x="402" y="131"/>
                  <a:pt x="402" y="131"/>
                  <a:pt x="402" y="131"/>
                </a:cubicBezTo>
                <a:cubicBezTo>
                  <a:pt x="397" y="131"/>
                  <a:pt x="397" y="131"/>
                  <a:pt x="397" y="131"/>
                </a:cubicBezTo>
                <a:cubicBezTo>
                  <a:pt x="392" y="120"/>
                  <a:pt x="392" y="120"/>
                  <a:pt x="392" y="120"/>
                </a:cubicBezTo>
                <a:cubicBezTo>
                  <a:pt x="381" y="120"/>
                  <a:pt x="381" y="120"/>
                  <a:pt x="381" y="120"/>
                </a:cubicBezTo>
                <a:cubicBezTo>
                  <a:pt x="378" y="117"/>
                  <a:pt x="378" y="117"/>
                  <a:pt x="378" y="117"/>
                </a:cubicBezTo>
                <a:cubicBezTo>
                  <a:pt x="354" y="111"/>
                  <a:pt x="354" y="111"/>
                  <a:pt x="354" y="111"/>
                </a:cubicBezTo>
                <a:cubicBezTo>
                  <a:pt x="351" y="108"/>
                  <a:pt x="351" y="108"/>
                  <a:pt x="351" y="108"/>
                </a:cubicBezTo>
                <a:cubicBezTo>
                  <a:pt x="348" y="106"/>
                  <a:pt x="348" y="106"/>
                  <a:pt x="348" y="106"/>
                </a:cubicBezTo>
                <a:cubicBezTo>
                  <a:pt x="343" y="106"/>
                  <a:pt x="343" y="106"/>
                  <a:pt x="343" y="106"/>
                </a:cubicBezTo>
                <a:cubicBezTo>
                  <a:pt x="343" y="97"/>
                  <a:pt x="343" y="97"/>
                  <a:pt x="343" y="97"/>
                </a:cubicBezTo>
                <a:cubicBezTo>
                  <a:pt x="351" y="86"/>
                  <a:pt x="351" y="86"/>
                  <a:pt x="351" y="86"/>
                </a:cubicBezTo>
                <a:cubicBezTo>
                  <a:pt x="343" y="97"/>
                  <a:pt x="343" y="97"/>
                  <a:pt x="343" y="97"/>
                </a:cubicBezTo>
                <a:cubicBezTo>
                  <a:pt x="356" y="86"/>
                  <a:pt x="356" y="86"/>
                  <a:pt x="356" y="86"/>
                </a:cubicBezTo>
                <a:cubicBezTo>
                  <a:pt x="356" y="83"/>
                  <a:pt x="356" y="83"/>
                  <a:pt x="356" y="83"/>
                </a:cubicBezTo>
                <a:cubicBezTo>
                  <a:pt x="345" y="80"/>
                  <a:pt x="345" y="80"/>
                  <a:pt x="345" y="80"/>
                </a:cubicBezTo>
                <a:cubicBezTo>
                  <a:pt x="356" y="83"/>
                  <a:pt x="356" y="83"/>
                  <a:pt x="356" y="83"/>
                </a:cubicBezTo>
                <a:cubicBezTo>
                  <a:pt x="370" y="79"/>
                  <a:pt x="370" y="79"/>
                  <a:pt x="370" y="79"/>
                </a:cubicBezTo>
                <a:cubicBezTo>
                  <a:pt x="370" y="77"/>
                  <a:pt x="370" y="77"/>
                  <a:pt x="370" y="77"/>
                </a:cubicBezTo>
                <a:cubicBezTo>
                  <a:pt x="370" y="79"/>
                  <a:pt x="370" y="79"/>
                  <a:pt x="370" y="79"/>
                </a:cubicBezTo>
                <a:cubicBezTo>
                  <a:pt x="356" y="83"/>
                  <a:pt x="356" y="83"/>
                  <a:pt x="356" y="83"/>
                </a:cubicBezTo>
                <a:cubicBezTo>
                  <a:pt x="356" y="86"/>
                  <a:pt x="356" y="86"/>
                  <a:pt x="356" y="86"/>
                </a:cubicBezTo>
                <a:cubicBezTo>
                  <a:pt x="370" y="83"/>
                  <a:pt x="370" y="83"/>
                  <a:pt x="370" y="83"/>
                </a:cubicBezTo>
                <a:cubicBezTo>
                  <a:pt x="373" y="77"/>
                  <a:pt x="373" y="77"/>
                  <a:pt x="373" y="77"/>
                </a:cubicBezTo>
                <a:cubicBezTo>
                  <a:pt x="373" y="74"/>
                  <a:pt x="373" y="74"/>
                  <a:pt x="373" y="74"/>
                </a:cubicBezTo>
                <a:cubicBezTo>
                  <a:pt x="362" y="74"/>
                  <a:pt x="362" y="74"/>
                  <a:pt x="362" y="74"/>
                </a:cubicBezTo>
                <a:cubicBezTo>
                  <a:pt x="373" y="74"/>
                  <a:pt x="373" y="74"/>
                  <a:pt x="373" y="74"/>
                </a:cubicBezTo>
                <a:cubicBezTo>
                  <a:pt x="383" y="69"/>
                  <a:pt x="383" y="69"/>
                  <a:pt x="383" y="69"/>
                </a:cubicBezTo>
                <a:cubicBezTo>
                  <a:pt x="386" y="72"/>
                  <a:pt x="386" y="72"/>
                  <a:pt x="386" y="72"/>
                </a:cubicBezTo>
                <a:cubicBezTo>
                  <a:pt x="389" y="72"/>
                  <a:pt x="389" y="72"/>
                  <a:pt x="389" y="72"/>
                </a:cubicBezTo>
                <a:cubicBezTo>
                  <a:pt x="392" y="72"/>
                  <a:pt x="392" y="72"/>
                  <a:pt x="392" y="72"/>
                </a:cubicBezTo>
                <a:cubicBezTo>
                  <a:pt x="394" y="66"/>
                  <a:pt x="394" y="66"/>
                  <a:pt x="394" y="66"/>
                </a:cubicBezTo>
                <a:cubicBezTo>
                  <a:pt x="392" y="72"/>
                  <a:pt x="392" y="72"/>
                  <a:pt x="392" y="72"/>
                </a:cubicBezTo>
                <a:cubicBezTo>
                  <a:pt x="397" y="71"/>
                  <a:pt x="397" y="71"/>
                  <a:pt x="397" y="71"/>
                </a:cubicBezTo>
                <a:cubicBezTo>
                  <a:pt x="394" y="66"/>
                  <a:pt x="394" y="66"/>
                  <a:pt x="394" y="66"/>
                </a:cubicBezTo>
                <a:cubicBezTo>
                  <a:pt x="397" y="60"/>
                  <a:pt x="397" y="60"/>
                  <a:pt x="397" y="60"/>
                </a:cubicBezTo>
                <a:cubicBezTo>
                  <a:pt x="392" y="60"/>
                  <a:pt x="392" y="60"/>
                  <a:pt x="392" y="60"/>
                </a:cubicBezTo>
                <a:cubicBezTo>
                  <a:pt x="381" y="63"/>
                  <a:pt x="381" y="63"/>
                  <a:pt x="381" y="63"/>
                </a:cubicBezTo>
                <a:cubicBezTo>
                  <a:pt x="378" y="66"/>
                  <a:pt x="378" y="66"/>
                  <a:pt x="378" y="66"/>
                </a:cubicBezTo>
                <a:cubicBezTo>
                  <a:pt x="375" y="69"/>
                  <a:pt x="375" y="69"/>
                  <a:pt x="375" y="69"/>
                </a:cubicBezTo>
                <a:cubicBezTo>
                  <a:pt x="370" y="69"/>
                  <a:pt x="370" y="69"/>
                  <a:pt x="370" y="69"/>
                </a:cubicBezTo>
                <a:cubicBezTo>
                  <a:pt x="370" y="63"/>
                  <a:pt x="370" y="63"/>
                  <a:pt x="370" y="63"/>
                </a:cubicBezTo>
                <a:cubicBezTo>
                  <a:pt x="367" y="60"/>
                  <a:pt x="367" y="60"/>
                  <a:pt x="367" y="60"/>
                </a:cubicBezTo>
                <a:cubicBezTo>
                  <a:pt x="362" y="63"/>
                  <a:pt x="362" y="63"/>
                  <a:pt x="362" y="63"/>
                </a:cubicBezTo>
                <a:cubicBezTo>
                  <a:pt x="356" y="60"/>
                  <a:pt x="356" y="60"/>
                  <a:pt x="356" y="60"/>
                </a:cubicBezTo>
                <a:cubicBezTo>
                  <a:pt x="354" y="57"/>
                  <a:pt x="354" y="57"/>
                  <a:pt x="354" y="57"/>
                </a:cubicBezTo>
                <a:cubicBezTo>
                  <a:pt x="351" y="54"/>
                  <a:pt x="351" y="54"/>
                  <a:pt x="351" y="54"/>
                </a:cubicBezTo>
                <a:cubicBezTo>
                  <a:pt x="348" y="52"/>
                  <a:pt x="348" y="52"/>
                  <a:pt x="348" y="52"/>
                </a:cubicBezTo>
                <a:cubicBezTo>
                  <a:pt x="340" y="52"/>
                  <a:pt x="340" y="52"/>
                  <a:pt x="340" y="52"/>
                </a:cubicBezTo>
                <a:cubicBezTo>
                  <a:pt x="337" y="52"/>
                  <a:pt x="337" y="52"/>
                  <a:pt x="337" y="52"/>
                </a:cubicBezTo>
                <a:cubicBezTo>
                  <a:pt x="335" y="49"/>
                  <a:pt x="335" y="49"/>
                  <a:pt x="335" y="49"/>
                </a:cubicBezTo>
                <a:cubicBezTo>
                  <a:pt x="321" y="49"/>
                  <a:pt x="321" y="49"/>
                  <a:pt x="321" y="49"/>
                </a:cubicBezTo>
                <a:cubicBezTo>
                  <a:pt x="335" y="52"/>
                  <a:pt x="335" y="52"/>
                  <a:pt x="335" y="52"/>
                </a:cubicBezTo>
                <a:cubicBezTo>
                  <a:pt x="332" y="57"/>
                  <a:pt x="332" y="57"/>
                  <a:pt x="332" y="57"/>
                </a:cubicBezTo>
                <a:cubicBezTo>
                  <a:pt x="337" y="60"/>
                  <a:pt x="337" y="60"/>
                  <a:pt x="337" y="60"/>
                </a:cubicBezTo>
                <a:cubicBezTo>
                  <a:pt x="345" y="63"/>
                  <a:pt x="345" y="63"/>
                  <a:pt x="345" y="63"/>
                </a:cubicBezTo>
                <a:cubicBezTo>
                  <a:pt x="348" y="57"/>
                  <a:pt x="348" y="57"/>
                  <a:pt x="348" y="57"/>
                </a:cubicBezTo>
                <a:cubicBezTo>
                  <a:pt x="345" y="63"/>
                  <a:pt x="345" y="63"/>
                  <a:pt x="345" y="63"/>
                </a:cubicBezTo>
                <a:cubicBezTo>
                  <a:pt x="340" y="66"/>
                  <a:pt x="340" y="66"/>
                  <a:pt x="340" y="66"/>
                </a:cubicBezTo>
                <a:cubicBezTo>
                  <a:pt x="340" y="69"/>
                  <a:pt x="340" y="69"/>
                  <a:pt x="340" y="69"/>
                </a:cubicBezTo>
                <a:cubicBezTo>
                  <a:pt x="337" y="69"/>
                  <a:pt x="337" y="69"/>
                  <a:pt x="337" y="69"/>
                </a:cubicBezTo>
                <a:cubicBezTo>
                  <a:pt x="337" y="60"/>
                  <a:pt x="337" y="60"/>
                  <a:pt x="337" y="60"/>
                </a:cubicBezTo>
                <a:cubicBezTo>
                  <a:pt x="332" y="57"/>
                  <a:pt x="332" y="57"/>
                  <a:pt x="332" y="57"/>
                </a:cubicBezTo>
                <a:cubicBezTo>
                  <a:pt x="326" y="57"/>
                  <a:pt x="326" y="57"/>
                  <a:pt x="326" y="57"/>
                </a:cubicBezTo>
                <a:cubicBezTo>
                  <a:pt x="329" y="66"/>
                  <a:pt x="329" y="66"/>
                  <a:pt x="329" y="66"/>
                </a:cubicBezTo>
                <a:cubicBezTo>
                  <a:pt x="302" y="66"/>
                  <a:pt x="302" y="66"/>
                  <a:pt x="302" y="66"/>
                </a:cubicBezTo>
                <a:cubicBezTo>
                  <a:pt x="293" y="63"/>
                  <a:pt x="293" y="63"/>
                  <a:pt x="293" y="63"/>
                </a:cubicBezTo>
                <a:cubicBezTo>
                  <a:pt x="296" y="60"/>
                  <a:pt x="296" y="60"/>
                  <a:pt x="296" y="60"/>
                </a:cubicBezTo>
                <a:cubicBezTo>
                  <a:pt x="294" y="57"/>
                  <a:pt x="294" y="57"/>
                  <a:pt x="294" y="57"/>
                </a:cubicBezTo>
                <a:cubicBezTo>
                  <a:pt x="292" y="58"/>
                  <a:pt x="292" y="59"/>
                  <a:pt x="292" y="60"/>
                </a:cubicBezTo>
                <a:cubicBezTo>
                  <a:pt x="292" y="60"/>
                  <a:pt x="292" y="60"/>
                  <a:pt x="292" y="60"/>
                </a:cubicBezTo>
                <a:cubicBezTo>
                  <a:pt x="292" y="59"/>
                  <a:pt x="292" y="58"/>
                  <a:pt x="294" y="57"/>
                </a:cubicBezTo>
                <a:cubicBezTo>
                  <a:pt x="296" y="60"/>
                  <a:pt x="296" y="60"/>
                  <a:pt x="296" y="60"/>
                </a:cubicBezTo>
                <a:cubicBezTo>
                  <a:pt x="302" y="60"/>
                  <a:pt x="302" y="60"/>
                  <a:pt x="302" y="60"/>
                </a:cubicBezTo>
                <a:cubicBezTo>
                  <a:pt x="310" y="60"/>
                  <a:pt x="310" y="60"/>
                  <a:pt x="310" y="60"/>
                </a:cubicBezTo>
                <a:cubicBezTo>
                  <a:pt x="302" y="60"/>
                  <a:pt x="302" y="60"/>
                  <a:pt x="302" y="60"/>
                </a:cubicBezTo>
                <a:cubicBezTo>
                  <a:pt x="302" y="63"/>
                  <a:pt x="303" y="64"/>
                  <a:pt x="304" y="64"/>
                </a:cubicBezTo>
                <a:cubicBezTo>
                  <a:pt x="308" y="64"/>
                  <a:pt x="315" y="55"/>
                  <a:pt x="315" y="54"/>
                </a:cubicBezTo>
                <a:cubicBezTo>
                  <a:pt x="310" y="54"/>
                  <a:pt x="310" y="54"/>
                  <a:pt x="310" y="54"/>
                </a:cubicBezTo>
                <a:cubicBezTo>
                  <a:pt x="302" y="49"/>
                  <a:pt x="302" y="49"/>
                  <a:pt x="302" y="49"/>
                </a:cubicBezTo>
                <a:cubicBezTo>
                  <a:pt x="294" y="43"/>
                  <a:pt x="294" y="43"/>
                  <a:pt x="294" y="43"/>
                </a:cubicBezTo>
                <a:cubicBezTo>
                  <a:pt x="291" y="43"/>
                  <a:pt x="291" y="43"/>
                  <a:pt x="291" y="43"/>
                </a:cubicBezTo>
                <a:cubicBezTo>
                  <a:pt x="291" y="52"/>
                  <a:pt x="291" y="52"/>
                  <a:pt x="291" y="52"/>
                </a:cubicBezTo>
                <a:cubicBezTo>
                  <a:pt x="291" y="43"/>
                  <a:pt x="291" y="43"/>
                  <a:pt x="291" y="43"/>
                </a:cubicBezTo>
                <a:cubicBezTo>
                  <a:pt x="288" y="46"/>
                  <a:pt x="288" y="46"/>
                  <a:pt x="288" y="46"/>
                </a:cubicBezTo>
                <a:cubicBezTo>
                  <a:pt x="283" y="46"/>
                  <a:pt x="283" y="46"/>
                  <a:pt x="283" y="46"/>
                </a:cubicBezTo>
                <a:cubicBezTo>
                  <a:pt x="275" y="46"/>
                  <a:pt x="275" y="46"/>
                  <a:pt x="275" y="46"/>
                </a:cubicBezTo>
                <a:cubicBezTo>
                  <a:pt x="264" y="43"/>
                  <a:pt x="264" y="43"/>
                  <a:pt x="264" y="43"/>
                </a:cubicBezTo>
                <a:cubicBezTo>
                  <a:pt x="258" y="43"/>
                  <a:pt x="258" y="43"/>
                  <a:pt x="258" y="43"/>
                </a:cubicBezTo>
                <a:cubicBezTo>
                  <a:pt x="250" y="49"/>
                  <a:pt x="250" y="49"/>
                  <a:pt x="250" y="49"/>
                </a:cubicBezTo>
                <a:cubicBezTo>
                  <a:pt x="250" y="49"/>
                  <a:pt x="250" y="49"/>
                  <a:pt x="250" y="49"/>
                </a:cubicBezTo>
                <a:cubicBezTo>
                  <a:pt x="258" y="43"/>
                  <a:pt x="258" y="43"/>
                  <a:pt x="258" y="43"/>
                </a:cubicBezTo>
                <a:cubicBezTo>
                  <a:pt x="253" y="40"/>
                  <a:pt x="253" y="40"/>
                  <a:pt x="253" y="40"/>
                </a:cubicBezTo>
                <a:moveTo>
                  <a:pt x="253" y="40"/>
                </a:moveTo>
                <a:cubicBezTo>
                  <a:pt x="248" y="40"/>
                  <a:pt x="248" y="40"/>
                  <a:pt x="248" y="40"/>
                </a:cubicBezTo>
                <a:cubicBezTo>
                  <a:pt x="229" y="40"/>
                  <a:pt x="229" y="40"/>
                  <a:pt x="229" y="40"/>
                </a:cubicBezTo>
                <a:cubicBezTo>
                  <a:pt x="223" y="43"/>
                  <a:pt x="223" y="43"/>
                  <a:pt x="223" y="43"/>
                </a:cubicBezTo>
                <a:cubicBezTo>
                  <a:pt x="220" y="46"/>
                  <a:pt x="220" y="46"/>
                  <a:pt x="220" y="46"/>
                </a:cubicBezTo>
                <a:cubicBezTo>
                  <a:pt x="220" y="49"/>
                  <a:pt x="220" y="49"/>
                  <a:pt x="220" y="49"/>
                </a:cubicBezTo>
                <a:cubicBezTo>
                  <a:pt x="237" y="52"/>
                  <a:pt x="237" y="52"/>
                  <a:pt x="237" y="52"/>
                </a:cubicBezTo>
                <a:cubicBezTo>
                  <a:pt x="239" y="46"/>
                  <a:pt x="239" y="46"/>
                  <a:pt x="239" y="46"/>
                </a:cubicBezTo>
                <a:cubicBezTo>
                  <a:pt x="245" y="46"/>
                  <a:pt x="245" y="46"/>
                  <a:pt x="245" y="46"/>
                </a:cubicBezTo>
                <a:cubicBezTo>
                  <a:pt x="253" y="40"/>
                  <a:pt x="253" y="40"/>
                  <a:pt x="253" y="40"/>
                </a:cubicBezTo>
                <a:moveTo>
                  <a:pt x="321" y="40"/>
                </a:moveTo>
                <a:cubicBezTo>
                  <a:pt x="310" y="43"/>
                  <a:pt x="310" y="43"/>
                  <a:pt x="310" y="43"/>
                </a:cubicBezTo>
                <a:cubicBezTo>
                  <a:pt x="313" y="48"/>
                  <a:pt x="313" y="49"/>
                  <a:pt x="313" y="49"/>
                </a:cubicBezTo>
                <a:cubicBezTo>
                  <a:pt x="313" y="49"/>
                  <a:pt x="314" y="49"/>
                  <a:pt x="314" y="49"/>
                </a:cubicBezTo>
                <a:cubicBezTo>
                  <a:pt x="315" y="49"/>
                  <a:pt x="316" y="49"/>
                  <a:pt x="317" y="49"/>
                </a:cubicBezTo>
                <a:cubicBezTo>
                  <a:pt x="318" y="49"/>
                  <a:pt x="319" y="49"/>
                  <a:pt x="321" y="49"/>
                </a:cubicBezTo>
                <a:cubicBezTo>
                  <a:pt x="321" y="40"/>
                  <a:pt x="321" y="40"/>
                  <a:pt x="321" y="40"/>
                </a:cubicBezTo>
                <a:moveTo>
                  <a:pt x="332" y="40"/>
                </a:moveTo>
                <a:cubicBezTo>
                  <a:pt x="321" y="40"/>
                  <a:pt x="321" y="40"/>
                  <a:pt x="321" y="40"/>
                </a:cubicBezTo>
                <a:cubicBezTo>
                  <a:pt x="321" y="49"/>
                  <a:pt x="321" y="49"/>
                  <a:pt x="321" y="49"/>
                </a:cubicBezTo>
                <a:cubicBezTo>
                  <a:pt x="335" y="49"/>
                  <a:pt x="335" y="49"/>
                  <a:pt x="335" y="49"/>
                </a:cubicBezTo>
                <a:cubicBezTo>
                  <a:pt x="332" y="40"/>
                  <a:pt x="332" y="40"/>
                  <a:pt x="332" y="40"/>
                </a:cubicBezTo>
                <a:moveTo>
                  <a:pt x="343" y="46"/>
                </a:moveTo>
                <a:cubicBezTo>
                  <a:pt x="343" y="46"/>
                  <a:pt x="343" y="46"/>
                  <a:pt x="343" y="46"/>
                </a:cubicBezTo>
                <a:moveTo>
                  <a:pt x="356" y="40"/>
                </a:moveTo>
                <a:cubicBezTo>
                  <a:pt x="356" y="40"/>
                  <a:pt x="356" y="40"/>
                  <a:pt x="356" y="40"/>
                </a:cubicBezTo>
                <a:moveTo>
                  <a:pt x="359" y="40"/>
                </a:moveTo>
                <a:cubicBezTo>
                  <a:pt x="356" y="40"/>
                  <a:pt x="356" y="40"/>
                  <a:pt x="356" y="40"/>
                </a:cubicBezTo>
                <a:cubicBezTo>
                  <a:pt x="343" y="40"/>
                  <a:pt x="343" y="40"/>
                  <a:pt x="343" y="40"/>
                </a:cubicBezTo>
                <a:cubicBezTo>
                  <a:pt x="340" y="46"/>
                  <a:pt x="340" y="46"/>
                  <a:pt x="340" y="46"/>
                </a:cubicBezTo>
                <a:cubicBezTo>
                  <a:pt x="343" y="46"/>
                  <a:pt x="343" y="46"/>
                  <a:pt x="343" y="46"/>
                </a:cubicBezTo>
                <a:cubicBezTo>
                  <a:pt x="340" y="46"/>
                  <a:pt x="340" y="46"/>
                  <a:pt x="340" y="46"/>
                </a:cubicBezTo>
                <a:cubicBezTo>
                  <a:pt x="340" y="49"/>
                  <a:pt x="340" y="49"/>
                  <a:pt x="340" y="49"/>
                </a:cubicBezTo>
                <a:cubicBezTo>
                  <a:pt x="337" y="52"/>
                  <a:pt x="337" y="52"/>
                  <a:pt x="337" y="52"/>
                </a:cubicBezTo>
                <a:cubicBezTo>
                  <a:pt x="340" y="52"/>
                  <a:pt x="340" y="52"/>
                  <a:pt x="340" y="52"/>
                </a:cubicBezTo>
                <a:cubicBezTo>
                  <a:pt x="340" y="49"/>
                  <a:pt x="340" y="49"/>
                  <a:pt x="340" y="49"/>
                </a:cubicBezTo>
                <a:cubicBezTo>
                  <a:pt x="340" y="52"/>
                  <a:pt x="340" y="52"/>
                  <a:pt x="340" y="52"/>
                </a:cubicBezTo>
                <a:cubicBezTo>
                  <a:pt x="348" y="52"/>
                  <a:pt x="348" y="52"/>
                  <a:pt x="348" y="52"/>
                </a:cubicBezTo>
                <a:cubicBezTo>
                  <a:pt x="345" y="46"/>
                  <a:pt x="345" y="46"/>
                  <a:pt x="345" y="46"/>
                </a:cubicBezTo>
                <a:cubicBezTo>
                  <a:pt x="356" y="46"/>
                  <a:pt x="356" y="46"/>
                  <a:pt x="356" y="46"/>
                </a:cubicBezTo>
                <a:cubicBezTo>
                  <a:pt x="359" y="40"/>
                  <a:pt x="359" y="40"/>
                  <a:pt x="359" y="40"/>
                </a:cubicBezTo>
                <a:moveTo>
                  <a:pt x="381" y="40"/>
                </a:moveTo>
                <a:cubicBezTo>
                  <a:pt x="381" y="40"/>
                  <a:pt x="381" y="40"/>
                  <a:pt x="381" y="40"/>
                </a:cubicBezTo>
                <a:moveTo>
                  <a:pt x="302" y="40"/>
                </a:moveTo>
                <a:cubicBezTo>
                  <a:pt x="294" y="43"/>
                  <a:pt x="294" y="43"/>
                  <a:pt x="294" y="43"/>
                </a:cubicBezTo>
                <a:cubicBezTo>
                  <a:pt x="302" y="49"/>
                  <a:pt x="302" y="49"/>
                  <a:pt x="302" y="49"/>
                </a:cubicBezTo>
                <a:cubicBezTo>
                  <a:pt x="302" y="40"/>
                  <a:pt x="302" y="40"/>
                  <a:pt x="302" y="40"/>
                </a:cubicBezTo>
                <a:moveTo>
                  <a:pt x="438" y="74"/>
                </a:moveTo>
                <a:cubicBezTo>
                  <a:pt x="438" y="69"/>
                  <a:pt x="438" y="69"/>
                  <a:pt x="438" y="69"/>
                </a:cubicBezTo>
                <a:cubicBezTo>
                  <a:pt x="438" y="74"/>
                  <a:pt x="438" y="74"/>
                  <a:pt x="438" y="74"/>
                </a:cubicBezTo>
                <a:cubicBezTo>
                  <a:pt x="446" y="74"/>
                  <a:pt x="446" y="74"/>
                  <a:pt x="446" y="74"/>
                </a:cubicBezTo>
                <a:cubicBezTo>
                  <a:pt x="438" y="74"/>
                  <a:pt x="438" y="74"/>
                  <a:pt x="438" y="74"/>
                </a:cubicBezTo>
                <a:moveTo>
                  <a:pt x="403" y="40"/>
                </a:moveTo>
                <a:cubicBezTo>
                  <a:pt x="398" y="40"/>
                  <a:pt x="391" y="40"/>
                  <a:pt x="389" y="40"/>
                </a:cubicBezTo>
                <a:cubicBezTo>
                  <a:pt x="389" y="43"/>
                  <a:pt x="389" y="43"/>
                  <a:pt x="389" y="43"/>
                </a:cubicBezTo>
                <a:cubicBezTo>
                  <a:pt x="397" y="43"/>
                  <a:pt x="397" y="43"/>
                  <a:pt x="397" y="43"/>
                </a:cubicBezTo>
                <a:cubicBezTo>
                  <a:pt x="397" y="49"/>
                  <a:pt x="397" y="49"/>
                  <a:pt x="397" y="49"/>
                </a:cubicBezTo>
                <a:cubicBezTo>
                  <a:pt x="411" y="49"/>
                  <a:pt x="411" y="49"/>
                  <a:pt x="411" y="49"/>
                </a:cubicBezTo>
                <a:cubicBezTo>
                  <a:pt x="397" y="49"/>
                  <a:pt x="397" y="49"/>
                  <a:pt x="397" y="49"/>
                </a:cubicBezTo>
                <a:cubicBezTo>
                  <a:pt x="397" y="43"/>
                  <a:pt x="397" y="43"/>
                  <a:pt x="397" y="43"/>
                </a:cubicBezTo>
                <a:cubicBezTo>
                  <a:pt x="389" y="43"/>
                  <a:pt x="389" y="43"/>
                  <a:pt x="389" y="43"/>
                </a:cubicBezTo>
                <a:cubicBezTo>
                  <a:pt x="386" y="43"/>
                  <a:pt x="386" y="43"/>
                  <a:pt x="386" y="43"/>
                </a:cubicBezTo>
                <a:cubicBezTo>
                  <a:pt x="383" y="54"/>
                  <a:pt x="383" y="54"/>
                  <a:pt x="383" y="54"/>
                </a:cubicBezTo>
                <a:cubicBezTo>
                  <a:pt x="386" y="43"/>
                  <a:pt x="386" y="43"/>
                  <a:pt x="386" y="43"/>
                </a:cubicBezTo>
                <a:cubicBezTo>
                  <a:pt x="381" y="43"/>
                  <a:pt x="381" y="43"/>
                  <a:pt x="381" y="43"/>
                </a:cubicBezTo>
                <a:cubicBezTo>
                  <a:pt x="379" y="49"/>
                  <a:pt x="379" y="49"/>
                  <a:pt x="379" y="49"/>
                </a:cubicBezTo>
                <a:cubicBezTo>
                  <a:pt x="381" y="40"/>
                  <a:pt x="381" y="40"/>
                  <a:pt x="381" y="40"/>
                </a:cubicBezTo>
                <a:cubicBezTo>
                  <a:pt x="370" y="43"/>
                  <a:pt x="370" y="43"/>
                  <a:pt x="370" y="43"/>
                </a:cubicBezTo>
                <a:cubicBezTo>
                  <a:pt x="375" y="43"/>
                  <a:pt x="375" y="43"/>
                  <a:pt x="375" y="43"/>
                </a:cubicBezTo>
                <a:cubicBezTo>
                  <a:pt x="381" y="54"/>
                  <a:pt x="381" y="54"/>
                  <a:pt x="381" y="54"/>
                </a:cubicBezTo>
                <a:cubicBezTo>
                  <a:pt x="375" y="43"/>
                  <a:pt x="375" y="43"/>
                  <a:pt x="375" y="43"/>
                </a:cubicBezTo>
                <a:cubicBezTo>
                  <a:pt x="370" y="43"/>
                  <a:pt x="370" y="43"/>
                  <a:pt x="370" y="43"/>
                </a:cubicBezTo>
                <a:cubicBezTo>
                  <a:pt x="367" y="43"/>
                  <a:pt x="367" y="43"/>
                  <a:pt x="367" y="43"/>
                </a:cubicBezTo>
                <a:cubicBezTo>
                  <a:pt x="364" y="46"/>
                  <a:pt x="364" y="46"/>
                  <a:pt x="364" y="46"/>
                </a:cubicBezTo>
                <a:cubicBezTo>
                  <a:pt x="364" y="52"/>
                  <a:pt x="364" y="52"/>
                  <a:pt x="364" y="52"/>
                </a:cubicBezTo>
                <a:cubicBezTo>
                  <a:pt x="364" y="46"/>
                  <a:pt x="364" y="46"/>
                  <a:pt x="364" y="46"/>
                </a:cubicBezTo>
                <a:cubicBezTo>
                  <a:pt x="364" y="52"/>
                  <a:pt x="364" y="52"/>
                  <a:pt x="364" y="52"/>
                </a:cubicBezTo>
                <a:cubicBezTo>
                  <a:pt x="367" y="57"/>
                  <a:pt x="367" y="57"/>
                  <a:pt x="367" y="57"/>
                </a:cubicBezTo>
                <a:cubicBezTo>
                  <a:pt x="373" y="57"/>
                  <a:pt x="373" y="57"/>
                  <a:pt x="373" y="57"/>
                </a:cubicBezTo>
                <a:cubicBezTo>
                  <a:pt x="381" y="57"/>
                  <a:pt x="381" y="57"/>
                  <a:pt x="381" y="57"/>
                </a:cubicBezTo>
                <a:cubicBezTo>
                  <a:pt x="381" y="63"/>
                  <a:pt x="381" y="63"/>
                  <a:pt x="381" y="63"/>
                </a:cubicBezTo>
                <a:cubicBezTo>
                  <a:pt x="392" y="60"/>
                  <a:pt x="392" y="60"/>
                  <a:pt x="392" y="60"/>
                </a:cubicBezTo>
                <a:cubicBezTo>
                  <a:pt x="416" y="57"/>
                  <a:pt x="416" y="57"/>
                  <a:pt x="416" y="57"/>
                </a:cubicBezTo>
                <a:cubicBezTo>
                  <a:pt x="419" y="60"/>
                  <a:pt x="419" y="60"/>
                  <a:pt x="419" y="60"/>
                </a:cubicBezTo>
                <a:cubicBezTo>
                  <a:pt x="416" y="57"/>
                  <a:pt x="416" y="57"/>
                  <a:pt x="416" y="57"/>
                </a:cubicBezTo>
                <a:cubicBezTo>
                  <a:pt x="419" y="60"/>
                  <a:pt x="419" y="60"/>
                  <a:pt x="419" y="60"/>
                </a:cubicBezTo>
                <a:cubicBezTo>
                  <a:pt x="421" y="60"/>
                  <a:pt x="421" y="60"/>
                  <a:pt x="421" y="60"/>
                </a:cubicBezTo>
                <a:cubicBezTo>
                  <a:pt x="427" y="63"/>
                  <a:pt x="427" y="63"/>
                  <a:pt x="427" y="63"/>
                </a:cubicBezTo>
                <a:cubicBezTo>
                  <a:pt x="433" y="66"/>
                  <a:pt x="433" y="66"/>
                  <a:pt x="433" y="66"/>
                </a:cubicBezTo>
                <a:cubicBezTo>
                  <a:pt x="430" y="72"/>
                  <a:pt x="430" y="72"/>
                  <a:pt x="430" y="72"/>
                </a:cubicBezTo>
                <a:cubicBezTo>
                  <a:pt x="430" y="80"/>
                  <a:pt x="430" y="80"/>
                  <a:pt x="430" y="80"/>
                </a:cubicBezTo>
                <a:cubicBezTo>
                  <a:pt x="449" y="89"/>
                  <a:pt x="449" y="89"/>
                  <a:pt x="449" y="89"/>
                </a:cubicBezTo>
                <a:cubicBezTo>
                  <a:pt x="449" y="82"/>
                  <a:pt x="449" y="82"/>
                  <a:pt x="449" y="82"/>
                </a:cubicBezTo>
                <a:cubicBezTo>
                  <a:pt x="460" y="86"/>
                  <a:pt x="460" y="86"/>
                  <a:pt x="460" y="86"/>
                </a:cubicBezTo>
                <a:cubicBezTo>
                  <a:pt x="462" y="83"/>
                  <a:pt x="462" y="83"/>
                  <a:pt x="462" y="83"/>
                </a:cubicBezTo>
                <a:cubicBezTo>
                  <a:pt x="454" y="77"/>
                  <a:pt x="454" y="77"/>
                  <a:pt x="454" y="77"/>
                </a:cubicBezTo>
                <a:cubicBezTo>
                  <a:pt x="454" y="72"/>
                  <a:pt x="454" y="72"/>
                  <a:pt x="454" y="72"/>
                </a:cubicBezTo>
                <a:cubicBezTo>
                  <a:pt x="449" y="72"/>
                  <a:pt x="449" y="72"/>
                  <a:pt x="449" y="72"/>
                </a:cubicBezTo>
                <a:cubicBezTo>
                  <a:pt x="454" y="72"/>
                  <a:pt x="454" y="72"/>
                  <a:pt x="454" y="72"/>
                </a:cubicBezTo>
                <a:cubicBezTo>
                  <a:pt x="457" y="72"/>
                  <a:pt x="457" y="72"/>
                  <a:pt x="457" y="72"/>
                </a:cubicBezTo>
                <a:cubicBezTo>
                  <a:pt x="471" y="73"/>
                  <a:pt x="471" y="73"/>
                  <a:pt x="471" y="73"/>
                </a:cubicBezTo>
                <a:cubicBezTo>
                  <a:pt x="457" y="72"/>
                  <a:pt x="457" y="72"/>
                  <a:pt x="457" y="72"/>
                </a:cubicBezTo>
                <a:cubicBezTo>
                  <a:pt x="462" y="74"/>
                  <a:pt x="462" y="74"/>
                  <a:pt x="462" y="74"/>
                </a:cubicBezTo>
                <a:cubicBezTo>
                  <a:pt x="465" y="77"/>
                  <a:pt x="465" y="77"/>
                  <a:pt x="465" y="77"/>
                </a:cubicBezTo>
                <a:cubicBezTo>
                  <a:pt x="470" y="77"/>
                  <a:pt x="470" y="77"/>
                  <a:pt x="470" y="77"/>
                </a:cubicBezTo>
                <a:cubicBezTo>
                  <a:pt x="473" y="74"/>
                  <a:pt x="473" y="74"/>
                  <a:pt x="473" y="74"/>
                </a:cubicBezTo>
                <a:cubicBezTo>
                  <a:pt x="470" y="69"/>
                  <a:pt x="470" y="69"/>
                  <a:pt x="470" y="69"/>
                </a:cubicBezTo>
                <a:cubicBezTo>
                  <a:pt x="460" y="66"/>
                  <a:pt x="460" y="66"/>
                  <a:pt x="460" y="66"/>
                </a:cubicBezTo>
                <a:cubicBezTo>
                  <a:pt x="449" y="63"/>
                  <a:pt x="449" y="63"/>
                  <a:pt x="449" y="63"/>
                </a:cubicBezTo>
                <a:cubicBezTo>
                  <a:pt x="454" y="60"/>
                  <a:pt x="454" y="60"/>
                  <a:pt x="454" y="60"/>
                </a:cubicBezTo>
                <a:cubicBezTo>
                  <a:pt x="454" y="55"/>
                  <a:pt x="454" y="55"/>
                  <a:pt x="454" y="55"/>
                </a:cubicBezTo>
                <a:cubicBezTo>
                  <a:pt x="435" y="48"/>
                  <a:pt x="435" y="48"/>
                  <a:pt x="435" y="48"/>
                </a:cubicBezTo>
                <a:cubicBezTo>
                  <a:pt x="432" y="52"/>
                  <a:pt x="432" y="52"/>
                  <a:pt x="432" y="52"/>
                </a:cubicBezTo>
                <a:cubicBezTo>
                  <a:pt x="432" y="52"/>
                  <a:pt x="432" y="52"/>
                  <a:pt x="432" y="52"/>
                </a:cubicBezTo>
                <a:cubicBezTo>
                  <a:pt x="427" y="52"/>
                  <a:pt x="427" y="52"/>
                  <a:pt x="427" y="52"/>
                </a:cubicBezTo>
                <a:cubicBezTo>
                  <a:pt x="421" y="49"/>
                  <a:pt x="421" y="49"/>
                  <a:pt x="421" y="49"/>
                </a:cubicBezTo>
                <a:cubicBezTo>
                  <a:pt x="419" y="46"/>
                  <a:pt x="419" y="46"/>
                  <a:pt x="419" y="46"/>
                </a:cubicBezTo>
                <a:cubicBezTo>
                  <a:pt x="416" y="43"/>
                  <a:pt x="416" y="43"/>
                  <a:pt x="416" y="43"/>
                </a:cubicBezTo>
                <a:cubicBezTo>
                  <a:pt x="411" y="43"/>
                  <a:pt x="411" y="43"/>
                  <a:pt x="411" y="43"/>
                </a:cubicBezTo>
                <a:cubicBezTo>
                  <a:pt x="416" y="43"/>
                  <a:pt x="416" y="43"/>
                  <a:pt x="416" y="43"/>
                </a:cubicBezTo>
                <a:cubicBezTo>
                  <a:pt x="416" y="40"/>
                  <a:pt x="410" y="40"/>
                  <a:pt x="403" y="40"/>
                </a:cubicBezTo>
                <a:moveTo>
                  <a:pt x="277" y="37"/>
                </a:moveTo>
                <a:cubicBezTo>
                  <a:pt x="267" y="37"/>
                  <a:pt x="267" y="37"/>
                  <a:pt x="267" y="37"/>
                </a:cubicBezTo>
                <a:cubicBezTo>
                  <a:pt x="277" y="37"/>
                  <a:pt x="277" y="37"/>
                  <a:pt x="277" y="37"/>
                </a:cubicBezTo>
                <a:moveTo>
                  <a:pt x="1332" y="34"/>
                </a:moveTo>
                <a:cubicBezTo>
                  <a:pt x="1324" y="34"/>
                  <a:pt x="1324" y="34"/>
                  <a:pt x="1324" y="34"/>
                </a:cubicBezTo>
                <a:cubicBezTo>
                  <a:pt x="1324" y="37"/>
                  <a:pt x="1324" y="37"/>
                  <a:pt x="1324" y="37"/>
                </a:cubicBezTo>
                <a:cubicBezTo>
                  <a:pt x="1332" y="37"/>
                  <a:pt x="1332" y="37"/>
                  <a:pt x="1332" y="37"/>
                </a:cubicBezTo>
                <a:cubicBezTo>
                  <a:pt x="1332" y="34"/>
                  <a:pt x="1332" y="34"/>
                  <a:pt x="1332" y="34"/>
                </a:cubicBezTo>
                <a:moveTo>
                  <a:pt x="1302" y="32"/>
                </a:moveTo>
                <a:cubicBezTo>
                  <a:pt x="1302" y="32"/>
                  <a:pt x="1302" y="32"/>
                  <a:pt x="1302" y="32"/>
                </a:cubicBezTo>
                <a:moveTo>
                  <a:pt x="1313" y="32"/>
                </a:moveTo>
                <a:cubicBezTo>
                  <a:pt x="1302" y="32"/>
                  <a:pt x="1302" y="32"/>
                  <a:pt x="1302" y="32"/>
                </a:cubicBezTo>
                <a:cubicBezTo>
                  <a:pt x="1283" y="32"/>
                  <a:pt x="1283" y="32"/>
                  <a:pt x="1283" y="32"/>
                </a:cubicBezTo>
                <a:cubicBezTo>
                  <a:pt x="1283" y="37"/>
                  <a:pt x="1283" y="37"/>
                  <a:pt x="1283" y="37"/>
                </a:cubicBezTo>
                <a:cubicBezTo>
                  <a:pt x="1299" y="37"/>
                  <a:pt x="1299" y="37"/>
                  <a:pt x="1299" y="37"/>
                </a:cubicBezTo>
                <a:cubicBezTo>
                  <a:pt x="1313" y="37"/>
                  <a:pt x="1313" y="37"/>
                  <a:pt x="1313" y="37"/>
                </a:cubicBezTo>
                <a:cubicBezTo>
                  <a:pt x="1313" y="32"/>
                  <a:pt x="1313" y="32"/>
                  <a:pt x="1313" y="32"/>
                </a:cubicBezTo>
                <a:moveTo>
                  <a:pt x="326" y="29"/>
                </a:moveTo>
                <a:cubicBezTo>
                  <a:pt x="326" y="29"/>
                  <a:pt x="326" y="29"/>
                  <a:pt x="326" y="29"/>
                </a:cubicBezTo>
                <a:moveTo>
                  <a:pt x="329" y="29"/>
                </a:moveTo>
                <a:cubicBezTo>
                  <a:pt x="326" y="29"/>
                  <a:pt x="326" y="29"/>
                  <a:pt x="326" y="29"/>
                </a:cubicBezTo>
                <a:cubicBezTo>
                  <a:pt x="321" y="29"/>
                  <a:pt x="321" y="29"/>
                  <a:pt x="321" y="29"/>
                </a:cubicBezTo>
                <a:cubicBezTo>
                  <a:pt x="321" y="34"/>
                  <a:pt x="321" y="34"/>
                  <a:pt x="321" y="34"/>
                </a:cubicBezTo>
                <a:cubicBezTo>
                  <a:pt x="324" y="34"/>
                  <a:pt x="324" y="34"/>
                  <a:pt x="324" y="34"/>
                </a:cubicBezTo>
                <a:cubicBezTo>
                  <a:pt x="329" y="34"/>
                  <a:pt x="329" y="34"/>
                  <a:pt x="329" y="34"/>
                </a:cubicBezTo>
                <a:cubicBezTo>
                  <a:pt x="324" y="34"/>
                  <a:pt x="324" y="34"/>
                  <a:pt x="324" y="34"/>
                </a:cubicBezTo>
                <a:cubicBezTo>
                  <a:pt x="329" y="34"/>
                  <a:pt x="329" y="34"/>
                  <a:pt x="329" y="34"/>
                </a:cubicBezTo>
                <a:cubicBezTo>
                  <a:pt x="329" y="29"/>
                  <a:pt x="329" y="29"/>
                  <a:pt x="329" y="29"/>
                </a:cubicBezTo>
                <a:cubicBezTo>
                  <a:pt x="329" y="34"/>
                  <a:pt x="329" y="34"/>
                  <a:pt x="329" y="34"/>
                </a:cubicBezTo>
                <a:cubicBezTo>
                  <a:pt x="329" y="29"/>
                  <a:pt x="329" y="29"/>
                  <a:pt x="329" y="29"/>
                </a:cubicBezTo>
                <a:moveTo>
                  <a:pt x="351" y="29"/>
                </a:moveTo>
                <a:cubicBezTo>
                  <a:pt x="359" y="37"/>
                  <a:pt x="359" y="37"/>
                  <a:pt x="359" y="37"/>
                </a:cubicBezTo>
                <a:cubicBezTo>
                  <a:pt x="386" y="37"/>
                  <a:pt x="386" y="37"/>
                  <a:pt x="386" y="37"/>
                </a:cubicBezTo>
                <a:cubicBezTo>
                  <a:pt x="400" y="37"/>
                  <a:pt x="400" y="37"/>
                  <a:pt x="400" y="37"/>
                </a:cubicBezTo>
                <a:cubicBezTo>
                  <a:pt x="381" y="34"/>
                  <a:pt x="381" y="34"/>
                  <a:pt x="381" y="34"/>
                </a:cubicBezTo>
                <a:cubicBezTo>
                  <a:pt x="366" y="34"/>
                  <a:pt x="363" y="32"/>
                  <a:pt x="351" y="29"/>
                </a:cubicBezTo>
                <a:moveTo>
                  <a:pt x="1044" y="171"/>
                </a:moveTo>
                <a:cubicBezTo>
                  <a:pt x="1044" y="171"/>
                  <a:pt x="1044" y="171"/>
                  <a:pt x="1044" y="171"/>
                </a:cubicBezTo>
                <a:cubicBezTo>
                  <a:pt x="1042" y="173"/>
                  <a:pt x="1042" y="177"/>
                  <a:pt x="1038" y="177"/>
                </a:cubicBezTo>
                <a:cubicBezTo>
                  <a:pt x="1035" y="177"/>
                  <a:pt x="1034" y="174"/>
                  <a:pt x="1033" y="171"/>
                </a:cubicBezTo>
                <a:cubicBezTo>
                  <a:pt x="1033" y="171"/>
                  <a:pt x="1033" y="171"/>
                  <a:pt x="1033" y="171"/>
                </a:cubicBezTo>
                <a:cubicBezTo>
                  <a:pt x="1034" y="174"/>
                  <a:pt x="1035" y="177"/>
                  <a:pt x="1038" y="177"/>
                </a:cubicBezTo>
                <a:cubicBezTo>
                  <a:pt x="1042" y="177"/>
                  <a:pt x="1042" y="173"/>
                  <a:pt x="1044" y="171"/>
                </a:cubicBezTo>
                <a:moveTo>
                  <a:pt x="1044" y="171"/>
                </a:moveTo>
                <a:cubicBezTo>
                  <a:pt x="1044" y="171"/>
                  <a:pt x="1044" y="171"/>
                  <a:pt x="1044" y="171"/>
                </a:cubicBezTo>
                <a:moveTo>
                  <a:pt x="1025" y="163"/>
                </a:moveTo>
                <a:cubicBezTo>
                  <a:pt x="1030" y="160"/>
                  <a:pt x="1030" y="160"/>
                  <a:pt x="1030" y="160"/>
                </a:cubicBezTo>
                <a:cubicBezTo>
                  <a:pt x="1030" y="160"/>
                  <a:pt x="1030" y="160"/>
                  <a:pt x="1030" y="160"/>
                </a:cubicBezTo>
                <a:cubicBezTo>
                  <a:pt x="1030" y="160"/>
                  <a:pt x="1030" y="160"/>
                  <a:pt x="1030" y="160"/>
                </a:cubicBezTo>
                <a:cubicBezTo>
                  <a:pt x="1025" y="163"/>
                  <a:pt x="1025" y="163"/>
                  <a:pt x="1025" y="163"/>
                </a:cubicBezTo>
                <a:cubicBezTo>
                  <a:pt x="1025" y="163"/>
                  <a:pt x="1025" y="163"/>
                  <a:pt x="1025" y="163"/>
                </a:cubicBezTo>
                <a:moveTo>
                  <a:pt x="1049" y="154"/>
                </a:moveTo>
                <a:cubicBezTo>
                  <a:pt x="1049" y="154"/>
                  <a:pt x="1049" y="154"/>
                  <a:pt x="1049" y="154"/>
                </a:cubicBezTo>
                <a:cubicBezTo>
                  <a:pt x="1049" y="154"/>
                  <a:pt x="1049" y="154"/>
                  <a:pt x="1049" y="154"/>
                </a:cubicBezTo>
                <a:cubicBezTo>
                  <a:pt x="1049" y="154"/>
                  <a:pt x="1049" y="154"/>
                  <a:pt x="1049" y="155"/>
                </a:cubicBezTo>
                <a:cubicBezTo>
                  <a:pt x="1046" y="159"/>
                  <a:pt x="1044" y="160"/>
                  <a:pt x="1041" y="160"/>
                </a:cubicBezTo>
                <a:cubicBezTo>
                  <a:pt x="1041" y="160"/>
                  <a:pt x="1041" y="160"/>
                  <a:pt x="1041" y="160"/>
                </a:cubicBezTo>
                <a:cubicBezTo>
                  <a:pt x="1041" y="160"/>
                  <a:pt x="1041" y="160"/>
                  <a:pt x="1041" y="160"/>
                </a:cubicBezTo>
                <a:cubicBezTo>
                  <a:pt x="1041" y="160"/>
                  <a:pt x="1041" y="160"/>
                  <a:pt x="1041" y="160"/>
                </a:cubicBezTo>
                <a:cubicBezTo>
                  <a:pt x="1041" y="160"/>
                  <a:pt x="1041" y="160"/>
                  <a:pt x="1041" y="160"/>
                </a:cubicBezTo>
                <a:cubicBezTo>
                  <a:pt x="1044" y="160"/>
                  <a:pt x="1046" y="159"/>
                  <a:pt x="1049" y="155"/>
                </a:cubicBezTo>
                <a:cubicBezTo>
                  <a:pt x="1049" y="154"/>
                  <a:pt x="1049" y="154"/>
                  <a:pt x="1049" y="154"/>
                </a:cubicBezTo>
                <a:cubicBezTo>
                  <a:pt x="1049" y="154"/>
                  <a:pt x="1049" y="154"/>
                  <a:pt x="1049" y="154"/>
                </a:cubicBezTo>
                <a:moveTo>
                  <a:pt x="1049" y="154"/>
                </a:moveTo>
                <a:cubicBezTo>
                  <a:pt x="1049" y="154"/>
                  <a:pt x="1049" y="154"/>
                  <a:pt x="1049" y="154"/>
                </a:cubicBezTo>
                <a:moveTo>
                  <a:pt x="1171" y="117"/>
                </a:moveTo>
                <a:cubicBezTo>
                  <a:pt x="1171" y="117"/>
                  <a:pt x="1171" y="117"/>
                  <a:pt x="1171" y="117"/>
                </a:cubicBezTo>
                <a:cubicBezTo>
                  <a:pt x="1170" y="130"/>
                  <a:pt x="1162" y="133"/>
                  <a:pt x="1149" y="134"/>
                </a:cubicBezTo>
                <a:cubicBezTo>
                  <a:pt x="1149" y="134"/>
                  <a:pt x="1149" y="134"/>
                  <a:pt x="1149" y="134"/>
                </a:cubicBezTo>
                <a:cubicBezTo>
                  <a:pt x="1162" y="133"/>
                  <a:pt x="1170" y="130"/>
                  <a:pt x="1171" y="117"/>
                </a:cubicBezTo>
                <a:moveTo>
                  <a:pt x="1171" y="117"/>
                </a:moveTo>
                <a:cubicBezTo>
                  <a:pt x="1171" y="117"/>
                  <a:pt x="1171" y="117"/>
                  <a:pt x="1171" y="117"/>
                </a:cubicBezTo>
                <a:moveTo>
                  <a:pt x="1390" y="86"/>
                </a:moveTo>
                <a:cubicBezTo>
                  <a:pt x="1391" y="86"/>
                  <a:pt x="1392" y="86"/>
                  <a:pt x="1394" y="86"/>
                </a:cubicBezTo>
                <a:cubicBezTo>
                  <a:pt x="1394" y="86"/>
                  <a:pt x="1394" y="86"/>
                  <a:pt x="1394" y="86"/>
                </a:cubicBezTo>
                <a:cubicBezTo>
                  <a:pt x="1394" y="86"/>
                  <a:pt x="1394" y="86"/>
                  <a:pt x="1394" y="86"/>
                </a:cubicBezTo>
                <a:cubicBezTo>
                  <a:pt x="1392" y="86"/>
                  <a:pt x="1391" y="86"/>
                  <a:pt x="1390" y="86"/>
                </a:cubicBezTo>
                <a:cubicBezTo>
                  <a:pt x="1389" y="86"/>
                  <a:pt x="1388" y="86"/>
                  <a:pt x="1388" y="86"/>
                </a:cubicBezTo>
                <a:cubicBezTo>
                  <a:pt x="1388" y="86"/>
                  <a:pt x="1388" y="86"/>
                  <a:pt x="1388" y="86"/>
                </a:cubicBezTo>
                <a:cubicBezTo>
                  <a:pt x="1388" y="86"/>
                  <a:pt x="1388" y="86"/>
                  <a:pt x="1388" y="86"/>
                </a:cubicBezTo>
                <a:cubicBezTo>
                  <a:pt x="1388" y="86"/>
                  <a:pt x="1389" y="86"/>
                  <a:pt x="1390" y="86"/>
                </a:cubicBezTo>
                <a:moveTo>
                  <a:pt x="1394" y="86"/>
                </a:moveTo>
                <a:cubicBezTo>
                  <a:pt x="1394" y="86"/>
                  <a:pt x="1394" y="86"/>
                  <a:pt x="1394" y="86"/>
                </a:cubicBezTo>
                <a:cubicBezTo>
                  <a:pt x="1394" y="91"/>
                  <a:pt x="1394" y="91"/>
                  <a:pt x="1394" y="91"/>
                </a:cubicBezTo>
                <a:cubicBezTo>
                  <a:pt x="1394" y="86"/>
                  <a:pt x="1394" y="86"/>
                  <a:pt x="1394" y="86"/>
                </a:cubicBezTo>
                <a:cubicBezTo>
                  <a:pt x="1394" y="86"/>
                  <a:pt x="1394" y="86"/>
                  <a:pt x="1394" y="86"/>
                </a:cubicBezTo>
                <a:moveTo>
                  <a:pt x="1014" y="69"/>
                </a:moveTo>
                <a:cubicBezTo>
                  <a:pt x="1014" y="69"/>
                  <a:pt x="1014" y="69"/>
                  <a:pt x="1014" y="69"/>
                </a:cubicBezTo>
                <a:cubicBezTo>
                  <a:pt x="1014" y="69"/>
                  <a:pt x="1014" y="69"/>
                  <a:pt x="1014" y="69"/>
                </a:cubicBezTo>
                <a:cubicBezTo>
                  <a:pt x="1014" y="69"/>
                  <a:pt x="1014" y="69"/>
                  <a:pt x="1014" y="69"/>
                </a:cubicBezTo>
                <a:moveTo>
                  <a:pt x="1014" y="69"/>
                </a:moveTo>
                <a:cubicBezTo>
                  <a:pt x="1014" y="69"/>
                  <a:pt x="1013" y="69"/>
                  <a:pt x="1012" y="69"/>
                </a:cubicBezTo>
                <a:cubicBezTo>
                  <a:pt x="1013" y="69"/>
                  <a:pt x="1014" y="69"/>
                  <a:pt x="1014" y="69"/>
                </a:cubicBezTo>
                <a:moveTo>
                  <a:pt x="1012" y="69"/>
                </a:moveTo>
                <a:cubicBezTo>
                  <a:pt x="1012" y="69"/>
                  <a:pt x="1012" y="69"/>
                  <a:pt x="1012" y="69"/>
                </a:cubicBezTo>
                <a:cubicBezTo>
                  <a:pt x="1012" y="69"/>
                  <a:pt x="1012" y="69"/>
                  <a:pt x="1012" y="69"/>
                </a:cubicBezTo>
                <a:cubicBezTo>
                  <a:pt x="1012" y="69"/>
                  <a:pt x="1012" y="69"/>
                  <a:pt x="1012" y="69"/>
                </a:cubicBezTo>
                <a:cubicBezTo>
                  <a:pt x="1012" y="69"/>
                  <a:pt x="1012" y="69"/>
                  <a:pt x="1012" y="69"/>
                </a:cubicBezTo>
                <a:moveTo>
                  <a:pt x="1006" y="69"/>
                </a:moveTo>
                <a:cubicBezTo>
                  <a:pt x="1006" y="69"/>
                  <a:pt x="1006" y="69"/>
                  <a:pt x="1006" y="69"/>
                </a:cubicBezTo>
                <a:cubicBezTo>
                  <a:pt x="1006" y="69"/>
                  <a:pt x="1006" y="69"/>
                  <a:pt x="1007" y="69"/>
                </a:cubicBezTo>
                <a:cubicBezTo>
                  <a:pt x="1006" y="69"/>
                  <a:pt x="1006" y="69"/>
                  <a:pt x="1006" y="69"/>
                </a:cubicBezTo>
                <a:moveTo>
                  <a:pt x="1010" y="69"/>
                </a:moveTo>
                <a:cubicBezTo>
                  <a:pt x="1009" y="69"/>
                  <a:pt x="1009" y="69"/>
                  <a:pt x="1007" y="69"/>
                </a:cubicBezTo>
                <a:cubicBezTo>
                  <a:pt x="1009" y="69"/>
                  <a:pt x="1009" y="69"/>
                  <a:pt x="1010" y="69"/>
                </a:cubicBezTo>
                <a:moveTo>
                  <a:pt x="1007" y="69"/>
                </a:moveTo>
                <a:cubicBezTo>
                  <a:pt x="1007" y="69"/>
                  <a:pt x="1007" y="69"/>
                  <a:pt x="1007" y="69"/>
                </a:cubicBezTo>
                <a:cubicBezTo>
                  <a:pt x="1007" y="69"/>
                  <a:pt x="1007" y="69"/>
                  <a:pt x="1007" y="69"/>
                </a:cubicBezTo>
                <a:cubicBezTo>
                  <a:pt x="1007" y="69"/>
                  <a:pt x="1007" y="69"/>
                  <a:pt x="1007" y="69"/>
                </a:cubicBezTo>
                <a:moveTo>
                  <a:pt x="1019" y="61"/>
                </a:moveTo>
                <a:cubicBezTo>
                  <a:pt x="1019" y="61"/>
                  <a:pt x="1019" y="61"/>
                  <a:pt x="1019" y="61"/>
                </a:cubicBezTo>
                <a:cubicBezTo>
                  <a:pt x="1019" y="61"/>
                  <a:pt x="1019" y="61"/>
                  <a:pt x="1019" y="61"/>
                </a:cubicBezTo>
                <a:moveTo>
                  <a:pt x="1019" y="61"/>
                </a:moveTo>
                <a:cubicBezTo>
                  <a:pt x="1019" y="61"/>
                  <a:pt x="1019" y="61"/>
                  <a:pt x="1019" y="61"/>
                </a:cubicBezTo>
                <a:cubicBezTo>
                  <a:pt x="1019" y="61"/>
                  <a:pt x="1019" y="61"/>
                  <a:pt x="1019" y="61"/>
                </a:cubicBezTo>
                <a:moveTo>
                  <a:pt x="1412" y="63"/>
                </a:moveTo>
                <a:cubicBezTo>
                  <a:pt x="1413" y="63"/>
                  <a:pt x="1414" y="62"/>
                  <a:pt x="1416" y="60"/>
                </a:cubicBezTo>
                <a:cubicBezTo>
                  <a:pt x="1414" y="62"/>
                  <a:pt x="1413" y="63"/>
                  <a:pt x="1412" y="63"/>
                </a:cubicBezTo>
                <a:moveTo>
                  <a:pt x="1019" y="60"/>
                </a:moveTo>
                <a:cubicBezTo>
                  <a:pt x="1019" y="60"/>
                  <a:pt x="1019" y="60"/>
                  <a:pt x="1019" y="60"/>
                </a:cubicBezTo>
                <a:cubicBezTo>
                  <a:pt x="1019" y="60"/>
                  <a:pt x="1019" y="60"/>
                  <a:pt x="1019" y="60"/>
                </a:cubicBezTo>
                <a:moveTo>
                  <a:pt x="1064" y="57"/>
                </a:moveTo>
                <a:cubicBezTo>
                  <a:pt x="1064" y="57"/>
                  <a:pt x="1064" y="57"/>
                  <a:pt x="1064" y="57"/>
                </a:cubicBezTo>
                <a:cubicBezTo>
                  <a:pt x="1064" y="57"/>
                  <a:pt x="1064" y="57"/>
                  <a:pt x="1064" y="57"/>
                </a:cubicBezTo>
                <a:moveTo>
                  <a:pt x="1064" y="57"/>
                </a:moveTo>
                <a:cubicBezTo>
                  <a:pt x="1064" y="57"/>
                  <a:pt x="1063" y="57"/>
                  <a:pt x="1063" y="57"/>
                </a:cubicBezTo>
                <a:cubicBezTo>
                  <a:pt x="1063" y="57"/>
                  <a:pt x="1064" y="57"/>
                  <a:pt x="1064" y="57"/>
                </a:cubicBezTo>
                <a:moveTo>
                  <a:pt x="1063" y="57"/>
                </a:moveTo>
                <a:cubicBezTo>
                  <a:pt x="1063" y="57"/>
                  <a:pt x="1063" y="57"/>
                  <a:pt x="1063" y="57"/>
                </a:cubicBezTo>
                <a:cubicBezTo>
                  <a:pt x="1063" y="57"/>
                  <a:pt x="1063" y="57"/>
                  <a:pt x="1063" y="57"/>
                </a:cubicBezTo>
                <a:moveTo>
                  <a:pt x="1058" y="57"/>
                </a:moveTo>
                <a:cubicBezTo>
                  <a:pt x="1057" y="57"/>
                  <a:pt x="1058" y="56"/>
                  <a:pt x="1056" y="52"/>
                </a:cubicBezTo>
                <a:cubicBezTo>
                  <a:pt x="1058" y="56"/>
                  <a:pt x="1057" y="57"/>
                  <a:pt x="1058" y="57"/>
                </a:cubicBezTo>
                <a:cubicBezTo>
                  <a:pt x="1058" y="57"/>
                  <a:pt x="1058" y="57"/>
                  <a:pt x="1059" y="57"/>
                </a:cubicBezTo>
                <a:cubicBezTo>
                  <a:pt x="1059" y="57"/>
                  <a:pt x="1060" y="57"/>
                  <a:pt x="1061" y="57"/>
                </a:cubicBezTo>
                <a:cubicBezTo>
                  <a:pt x="1062" y="57"/>
                  <a:pt x="1062" y="57"/>
                  <a:pt x="1063" y="57"/>
                </a:cubicBezTo>
                <a:cubicBezTo>
                  <a:pt x="1062" y="57"/>
                  <a:pt x="1062" y="57"/>
                  <a:pt x="1061" y="57"/>
                </a:cubicBezTo>
                <a:cubicBezTo>
                  <a:pt x="1060" y="57"/>
                  <a:pt x="1059" y="57"/>
                  <a:pt x="1059" y="57"/>
                </a:cubicBezTo>
                <a:cubicBezTo>
                  <a:pt x="1058" y="57"/>
                  <a:pt x="1058" y="57"/>
                  <a:pt x="1058" y="57"/>
                </a:cubicBezTo>
                <a:moveTo>
                  <a:pt x="1056" y="52"/>
                </a:moveTo>
                <a:cubicBezTo>
                  <a:pt x="1056" y="52"/>
                  <a:pt x="1056" y="52"/>
                  <a:pt x="1056" y="52"/>
                </a:cubicBezTo>
                <a:cubicBezTo>
                  <a:pt x="1056" y="52"/>
                  <a:pt x="1056" y="52"/>
                  <a:pt x="1056" y="52"/>
                </a:cubicBezTo>
                <a:moveTo>
                  <a:pt x="1056" y="52"/>
                </a:moveTo>
                <a:cubicBezTo>
                  <a:pt x="1056" y="52"/>
                  <a:pt x="1056" y="52"/>
                  <a:pt x="1056" y="52"/>
                </a:cubicBezTo>
                <a:cubicBezTo>
                  <a:pt x="1056" y="52"/>
                  <a:pt x="1056" y="52"/>
                  <a:pt x="1056" y="52"/>
                </a:cubicBezTo>
                <a:moveTo>
                  <a:pt x="1056" y="51"/>
                </a:moveTo>
                <a:cubicBezTo>
                  <a:pt x="1056" y="51"/>
                  <a:pt x="1056" y="51"/>
                  <a:pt x="1056" y="51"/>
                </a:cubicBezTo>
                <a:cubicBezTo>
                  <a:pt x="1056" y="51"/>
                  <a:pt x="1056" y="51"/>
                  <a:pt x="1056" y="51"/>
                </a:cubicBezTo>
                <a:moveTo>
                  <a:pt x="1056" y="51"/>
                </a:moveTo>
                <a:cubicBezTo>
                  <a:pt x="1056" y="51"/>
                  <a:pt x="1056" y="51"/>
                  <a:pt x="1056" y="51"/>
                </a:cubicBezTo>
                <a:cubicBezTo>
                  <a:pt x="1056" y="51"/>
                  <a:pt x="1056" y="51"/>
                  <a:pt x="1056" y="51"/>
                </a:cubicBezTo>
                <a:moveTo>
                  <a:pt x="1056" y="51"/>
                </a:moveTo>
                <a:cubicBezTo>
                  <a:pt x="1056" y="51"/>
                  <a:pt x="1056" y="51"/>
                  <a:pt x="1056" y="51"/>
                </a:cubicBezTo>
                <a:cubicBezTo>
                  <a:pt x="1056" y="51"/>
                  <a:pt x="1056" y="51"/>
                  <a:pt x="1056" y="51"/>
                </a:cubicBezTo>
                <a:moveTo>
                  <a:pt x="1043" y="54"/>
                </a:moveTo>
                <a:cubicBezTo>
                  <a:pt x="1041" y="49"/>
                  <a:pt x="1041" y="49"/>
                  <a:pt x="1041" y="49"/>
                </a:cubicBezTo>
                <a:cubicBezTo>
                  <a:pt x="1043" y="54"/>
                  <a:pt x="1043" y="54"/>
                  <a:pt x="1043" y="54"/>
                </a:cubicBezTo>
                <a:moveTo>
                  <a:pt x="1218" y="46"/>
                </a:moveTo>
                <a:cubicBezTo>
                  <a:pt x="1218" y="46"/>
                  <a:pt x="1218" y="46"/>
                  <a:pt x="1218" y="46"/>
                </a:cubicBezTo>
                <a:cubicBezTo>
                  <a:pt x="1218" y="46"/>
                  <a:pt x="1218" y="46"/>
                  <a:pt x="1218" y="46"/>
                </a:cubicBezTo>
                <a:cubicBezTo>
                  <a:pt x="1218" y="46"/>
                  <a:pt x="1218" y="46"/>
                  <a:pt x="1218" y="46"/>
                </a:cubicBezTo>
                <a:moveTo>
                  <a:pt x="1218" y="46"/>
                </a:moveTo>
                <a:cubicBezTo>
                  <a:pt x="1217" y="46"/>
                  <a:pt x="1216" y="46"/>
                  <a:pt x="1215" y="46"/>
                </a:cubicBezTo>
                <a:cubicBezTo>
                  <a:pt x="1216" y="46"/>
                  <a:pt x="1217" y="46"/>
                  <a:pt x="1218" y="46"/>
                </a:cubicBezTo>
                <a:moveTo>
                  <a:pt x="1230" y="44"/>
                </a:moveTo>
                <a:cubicBezTo>
                  <a:pt x="1231" y="43"/>
                  <a:pt x="1233" y="43"/>
                  <a:pt x="1235" y="43"/>
                </a:cubicBezTo>
                <a:cubicBezTo>
                  <a:pt x="1233" y="43"/>
                  <a:pt x="1231" y="43"/>
                  <a:pt x="1230" y="44"/>
                </a:cubicBezTo>
                <a:moveTo>
                  <a:pt x="1065" y="57"/>
                </a:moveTo>
                <a:cubicBezTo>
                  <a:pt x="1064" y="43"/>
                  <a:pt x="1065" y="53"/>
                  <a:pt x="1055" y="43"/>
                </a:cubicBezTo>
                <a:cubicBezTo>
                  <a:pt x="1055" y="43"/>
                  <a:pt x="1055" y="43"/>
                  <a:pt x="1055" y="43"/>
                </a:cubicBezTo>
                <a:cubicBezTo>
                  <a:pt x="1065" y="53"/>
                  <a:pt x="1064" y="43"/>
                  <a:pt x="1065" y="57"/>
                </a:cubicBezTo>
                <a:cubicBezTo>
                  <a:pt x="1065" y="57"/>
                  <a:pt x="1065" y="57"/>
                  <a:pt x="1065" y="57"/>
                </a:cubicBezTo>
                <a:moveTo>
                  <a:pt x="1235" y="43"/>
                </a:moveTo>
                <a:cubicBezTo>
                  <a:pt x="1236" y="43"/>
                  <a:pt x="1236" y="43"/>
                  <a:pt x="1237" y="43"/>
                </a:cubicBezTo>
                <a:cubicBezTo>
                  <a:pt x="1236" y="43"/>
                  <a:pt x="1236" y="43"/>
                  <a:pt x="1235" y="43"/>
                </a:cubicBezTo>
                <a:moveTo>
                  <a:pt x="1082" y="34"/>
                </a:moveTo>
                <a:cubicBezTo>
                  <a:pt x="1082" y="34"/>
                  <a:pt x="1082" y="34"/>
                  <a:pt x="1082" y="34"/>
                </a:cubicBezTo>
                <a:moveTo>
                  <a:pt x="1084" y="34"/>
                </a:moveTo>
                <a:cubicBezTo>
                  <a:pt x="1106" y="32"/>
                  <a:pt x="1106" y="32"/>
                  <a:pt x="1106" y="32"/>
                </a:cubicBezTo>
                <a:cubicBezTo>
                  <a:pt x="1084" y="34"/>
                  <a:pt x="1084" y="34"/>
                  <a:pt x="1084" y="34"/>
                </a:cubicBezTo>
                <a:moveTo>
                  <a:pt x="1158" y="43"/>
                </a:moveTo>
                <a:cubicBezTo>
                  <a:pt x="1158" y="43"/>
                  <a:pt x="1158" y="43"/>
                  <a:pt x="1158" y="43"/>
                </a:cubicBezTo>
                <a:cubicBezTo>
                  <a:pt x="1174" y="37"/>
                  <a:pt x="1174" y="37"/>
                  <a:pt x="1174" y="37"/>
                </a:cubicBezTo>
                <a:cubicBezTo>
                  <a:pt x="1180" y="32"/>
                  <a:pt x="1180" y="32"/>
                  <a:pt x="1180" y="32"/>
                </a:cubicBezTo>
                <a:cubicBezTo>
                  <a:pt x="1183" y="37"/>
                  <a:pt x="1183" y="37"/>
                  <a:pt x="1183" y="37"/>
                </a:cubicBezTo>
                <a:cubicBezTo>
                  <a:pt x="1180" y="32"/>
                  <a:pt x="1180" y="32"/>
                  <a:pt x="1180" y="32"/>
                </a:cubicBezTo>
                <a:cubicBezTo>
                  <a:pt x="1174" y="37"/>
                  <a:pt x="1174" y="37"/>
                  <a:pt x="1174" y="37"/>
                </a:cubicBezTo>
                <a:cubicBezTo>
                  <a:pt x="1158" y="43"/>
                  <a:pt x="1158" y="43"/>
                  <a:pt x="1158" y="43"/>
                </a:cubicBezTo>
                <a:moveTo>
                  <a:pt x="1150" y="26"/>
                </a:moveTo>
                <a:cubicBezTo>
                  <a:pt x="1139" y="26"/>
                  <a:pt x="1139" y="26"/>
                  <a:pt x="1139" y="26"/>
                </a:cubicBezTo>
                <a:cubicBezTo>
                  <a:pt x="1106" y="32"/>
                  <a:pt x="1106" y="32"/>
                  <a:pt x="1106" y="32"/>
                </a:cubicBezTo>
                <a:cubicBezTo>
                  <a:pt x="1084" y="34"/>
                  <a:pt x="1084" y="34"/>
                  <a:pt x="1084" y="34"/>
                </a:cubicBezTo>
                <a:cubicBezTo>
                  <a:pt x="1082" y="34"/>
                  <a:pt x="1082" y="34"/>
                  <a:pt x="1082" y="34"/>
                </a:cubicBezTo>
                <a:cubicBezTo>
                  <a:pt x="1076" y="37"/>
                  <a:pt x="1076" y="37"/>
                  <a:pt x="1076" y="37"/>
                </a:cubicBezTo>
                <a:cubicBezTo>
                  <a:pt x="1071" y="40"/>
                  <a:pt x="1071" y="40"/>
                  <a:pt x="1071" y="40"/>
                </a:cubicBezTo>
                <a:cubicBezTo>
                  <a:pt x="1052" y="40"/>
                  <a:pt x="1052" y="40"/>
                  <a:pt x="1052" y="40"/>
                </a:cubicBezTo>
                <a:cubicBezTo>
                  <a:pt x="1052" y="46"/>
                  <a:pt x="1052" y="46"/>
                  <a:pt x="1052" y="46"/>
                </a:cubicBezTo>
                <a:cubicBezTo>
                  <a:pt x="1041" y="46"/>
                  <a:pt x="1041" y="46"/>
                  <a:pt x="1041" y="46"/>
                </a:cubicBezTo>
                <a:cubicBezTo>
                  <a:pt x="1022" y="49"/>
                  <a:pt x="1022" y="49"/>
                  <a:pt x="1022" y="49"/>
                </a:cubicBezTo>
                <a:cubicBezTo>
                  <a:pt x="1025" y="52"/>
                  <a:pt x="1025" y="52"/>
                  <a:pt x="1025" y="52"/>
                </a:cubicBezTo>
                <a:cubicBezTo>
                  <a:pt x="1027" y="60"/>
                  <a:pt x="1027" y="60"/>
                  <a:pt x="1027" y="60"/>
                </a:cubicBezTo>
                <a:cubicBezTo>
                  <a:pt x="1031" y="58"/>
                  <a:pt x="1031" y="58"/>
                  <a:pt x="1031" y="58"/>
                </a:cubicBezTo>
                <a:cubicBezTo>
                  <a:pt x="1041" y="63"/>
                  <a:pt x="1041" y="63"/>
                  <a:pt x="1041" y="63"/>
                </a:cubicBezTo>
                <a:cubicBezTo>
                  <a:pt x="1041" y="66"/>
                  <a:pt x="1041" y="66"/>
                  <a:pt x="1041" y="66"/>
                </a:cubicBezTo>
                <a:cubicBezTo>
                  <a:pt x="1044" y="68"/>
                  <a:pt x="1044" y="68"/>
                  <a:pt x="1044" y="68"/>
                </a:cubicBezTo>
                <a:cubicBezTo>
                  <a:pt x="1041" y="66"/>
                  <a:pt x="1041" y="66"/>
                  <a:pt x="1041" y="66"/>
                </a:cubicBezTo>
                <a:cubicBezTo>
                  <a:pt x="1038" y="66"/>
                  <a:pt x="1038" y="66"/>
                  <a:pt x="1038" y="66"/>
                </a:cubicBezTo>
                <a:cubicBezTo>
                  <a:pt x="1041" y="63"/>
                  <a:pt x="1041" y="63"/>
                  <a:pt x="1041" y="63"/>
                </a:cubicBezTo>
                <a:cubicBezTo>
                  <a:pt x="1031" y="58"/>
                  <a:pt x="1031" y="58"/>
                  <a:pt x="1031" y="58"/>
                </a:cubicBezTo>
                <a:cubicBezTo>
                  <a:pt x="1027" y="60"/>
                  <a:pt x="1027" y="60"/>
                  <a:pt x="1027" y="60"/>
                </a:cubicBezTo>
                <a:cubicBezTo>
                  <a:pt x="1028" y="66"/>
                  <a:pt x="1028" y="66"/>
                  <a:pt x="1028" y="66"/>
                </a:cubicBezTo>
                <a:cubicBezTo>
                  <a:pt x="1025" y="72"/>
                  <a:pt x="1025" y="72"/>
                  <a:pt x="1025" y="72"/>
                </a:cubicBezTo>
                <a:cubicBezTo>
                  <a:pt x="1019" y="72"/>
                  <a:pt x="1019" y="72"/>
                  <a:pt x="1019" y="72"/>
                </a:cubicBezTo>
                <a:cubicBezTo>
                  <a:pt x="1017" y="69"/>
                  <a:pt x="1017" y="69"/>
                  <a:pt x="1017" y="69"/>
                </a:cubicBezTo>
                <a:cubicBezTo>
                  <a:pt x="1022" y="63"/>
                  <a:pt x="1022" y="63"/>
                  <a:pt x="1022" y="63"/>
                </a:cubicBezTo>
                <a:cubicBezTo>
                  <a:pt x="1019" y="60"/>
                  <a:pt x="1019" y="60"/>
                  <a:pt x="1019" y="60"/>
                </a:cubicBezTo>
                <a:cubicBezTo>
                  <a:pt x="1019" y="60"/>
                  <a:pt x="1019" y="60"/>
                  <a:pt x="1019" y="60"/>
                </a:cubicBezTo>
                <a:cubicBezTo>
                  <a:pt x="1019" y="60"/>
                  <a:pt x="1019" y="60"/>
                  <a:pt x="1019" y="60"/>
                </a:cubicBezTo>
                <a:cubicBezTo>
                  <a:pt x="1019" y="46"/>
                  <a:pt x="1019" y="46"/>
                  <a:pt x="1019" y="46"/>
                </a:cubicBezTo>
                <a:cubicBezTo>
                  <a:pt x="1011" y="46"/>
                  <a:pt x="1011" y="46"/>
                  <a:pt x="1011" y="46"/>
                </a:cubicBezTo>
                <a:cubicBezTo>
                  <a:pt x="1004" y="46"/>
                  <a:pt x="1000" y="51"/>
                  <a:pt x="998" y="57"/>
                </a:cubicBezTo>
                <a:cubicBezTo>
                  <a:pt x="1000" y="60"/>
                  <a:pt x="1000" y="60"/>
                  <a:pt x="1000" y="60"/>
                </a:cubicBezTo>
                <a:cubicBezTo>
                  <a:pt x="998" y="57"/>
                  <a:pt x="998" y="57"/>
                  <a:pt x="998" y="57"/>
                </a:cubicBezTo>
                <a:cubicBezTo>
                  <a:pt x="998" y="57"/>
                  <a:pt x="998" y="57"/>
                  <a:pt x="998" y="57"/>
                </a:cubicBezTo>
                <a:cubicBezTo>
                  <a:pt x="1000" y="60"/>
                  <a:pt x="1000" y="60"/>
                  <a:pt x="1000" y="60"/>
                </a:cubicBezTo>
                <a:cubicBezTo>
                  <a:pt x="998" y="63"/>
                  <a:pt x="998" y="63"/>
                  <a:pt x="998" y="63"/>
                </a:cubicBezTo>
                <a:cubicBezTo>
                  <a:pt x="989" y="60"/>
                  <a:pt x="989" y="60"/>
                  <a:pt x="989" y="60"/>
                </a:cubicBezTo>
                <a:cubicBezTo>
                  <a:pt x="987" y="60"/>
                  <a:pt x="987" y="60"/>
                  <a:pt x="987" y="60"/>
                </a:cubicBezTo>
                <a:cubicBezTo>
                  <a:pt x="970" y="57"/>
                  <a:pt x="970" y="57"/>
                  <a:pt x="970" y="57"/>
                </a:cubicBezTo>
                <a:cubicBezTo>
                  <a:pt x="970" y="63"/>
                  <a:pt x="970" y="63"/>
                  <a:pt x="970" y="63"/>
                </a:cubicBezTo>
                <a:cubicBezTo>
                  <a:pt x="968" y="63"/>
                  <a:pt x="968" y="63"/>
                  <a:pt x="968" y="63"/>
                </a:cubicBezTo>
                <a:cubicBezTo>
                  <a:pt x="968" y="156"/>
                  <a:pt x="968" y="156"/>
                  <a:pt x="968" y="156"/>
                </a:cubicBezTo>
                <a:cubicBezTo>
                  <a:pt x="976" y="154"/>
                  <a:pt x="976" y="154"/>
                  <a:pt x="976" y="154"/>
                </a:cubicBezTo>
                <a:cubicBezTo>
                  <a:pt x="976" y="166"/>
                  <a:pt x="976" y="166"/>
                  <a:pt x="976" y="166"/>
                </a:cubicBezTo>
                <a:cubicBezTo>
                  <a:pt x="976" y="166"/>
                  <a:pt x="976" y="166"/>
                  <a:pt x="976" y="166"/>
                </a:cubicBezTo>
                <a:cubicBezTo>
                  <a:pt x="968" y="168"/>
                  <a:pt x="968" y="168"/>
                  <a:pt x="968" y="168"/>
                </a:cubicBezTo>
                <a:cubicBezTo>
                  <a:pt x="968" y="195"/>
                  <a:pt x="968" y="195"/>
                  <a:pt x="968" y="195"/>
                </a:cubicBezTo>
                <a:cubicBezTo>
                  <a:pt x="1217" y="195"/>
                  <a:pt x="1217" y="195"/>
                  <a:pt x="1217" y="195"/>
                </a:cubicBezTo>
                <a:cubicBezTo>
                  <a:pt x="1218" y="194"/>
                  <a:pt x="1218" y="194"/>
                  <a:pt x="1218" y="194"/>
                </a:cubicBezTo>
                <a:cubicBezTo>
                  <a:pt x="1212" y="194"/>
                  <a:pt x="1212" y="194"/>
                  <a:pt x="1212" y="194"/>
                </a:cubicBezTo>
                <a:cubicBezTo>
                  <a:pt x="1205" y="189"/>
                  <a:pt x="1205" y="189"/>
                  <a:pt x="1205" y="189"/>
                </a:cubicBezTo>
                <a:cubicBezTo>
                  <a:pt x="1212" y="183"/>
                  <a:pt x="1212" y="183"/>
                  <a:pt x="1212" y="183"/>
                </a:cubicBezTo>
                <a:cubicBezTo>
                  <a:pt x="1201" y="189"/>
                  <a:pt x="1201" y="189"/>
                  <a:pt x="1201" y="189"/>
                </a:cubicBezTo>
                <a:cubicBezTo>
                  <a:pt x="1212" y="183"/>
                  <a:pt x="1212" y="183"/>
                  <a:pt x="1212" y="183"/>
                </a:cubicBezTo>
                <a:cubicBezTo>
                  <a:pt x="1218" y="180"/>
                  <a:pt x="1218" y="180"/>
                  <a:pt x="1218" y="180"/>
                </a:cubicBezTo>
                <a:cubicBezTo>
                  <a:pt x="1223" y="185"/>
                  <a:pt x="1223" y="185"/>
                  <a:pt x="1223" y="185"/>
                </a:cubicBezTo>
                <a:cubicBezTo>
                  <a:pt x="1226" y="185"/>
                  <a:pt x="1226" y="185"/>
                  <a:pt x="1226" y="185"/>
                </a:cubicBezTo>
                <a:cubicBezTo>
                  <a:pt x="1228" y="182"/>
                  <a:pt x="1228" y="182"/>
                  <a:pt x="1228" y="182"/>
                </a:cubicBezTo>
                <a:cubicBezTo>
                  <a:pt x="1234" y="187"/>
                  <a:pt x="1234" y="189"/>
                  <a:pt x="1239" y="194"/>
                </a:cubicBezTo>
                <a:cubicBezTo>
                  <a:pt x="1239" y="195"/>
                  <a:pt x="1239" y="195"/>
                  <a:pt x="1239" y="195"/>
                </a:cubicBezTo>
                <a:cubicBezTo>
                  <a:pt x="1249" y="195"/>
                  <a:pt x="1249" y="195"/>
                  <a:pt x="1249" y="195"/>
                </a:cubicBezTo>
                <a:cubicBezTo>
                  <a:pt x="1248" y="192"/>
                  <a:pt x="1245" y="190"/>
                  <a:pt x="1242" y="185"/>
                </a:cubicBezTo>
                <a:cubicBezTo>
                  <a:pt x="1255" y="182"/>
                  <a:pt x="1248" y="179"/>
                  <a:pt x="1261" y="171"/>
                </a:cubicBezTo>
                <a:cubicBezTo>
                  <a:pt x="1258" y="168"/>
                  <a:pt x="1258" y="168"/>
                  <a:pt x="1258" y="168"/>
                </a:cubicBezTo>
                <a:cubicBezTo>
                  <a:pt x="1250" y="176"/>
                  <a:pt x="1251" y="179"/>
                  <a:pt x="1239" y="185"/>
                </a:cubicBezTo>
                <a:cubicBezTo>
                  <a:pt x="1239" y="185"/>
                  <a:pt x="1239" y="185"/>
                  <a:pt x="1239" y="185"/>
                </a:cubicBezTo>
                <a:cubicBezTo>
                  <a:pt x="1251" y="179"/>
                  <a:pt x="1250" y="176"/>
                  <a:pt x="1258" y="168"/>
                </a:cubicBezTo>
                <a:cubicBezTo>
                  <a:pt x="1261" y="171"/>
                  <a:pt x="1261" y="171"/>
                  <a:pt x="1261" y="171"/>
                </a:cubicBezTo>
                <a:cubicBezTo>
                  <a:pt x="1270" y="172"/>
                  <a:pt x="1270" y="172"/>
                  <a:pt x="1270" y="172"/>
                </a:cubicBezTo>
                <a:cubicBezTo>
                  <a:pt x="1294" y="146"/>
                  <a:pt x="1294" y="146"/>
                  <a:pt x="1294" y="146"/>
                </a:cubicBezTo>
                <a:cubicBezTo>
                  <a:pt x="1294" y="137"/>
                  <a:pt x="1294" y="137"/>
                  <a:pt x="1294" y="137"/>
                </a:cubicBezTo>
                <a:cubicBezTo>
                  <a:pt x="1296" y="131"/>
                  <a:pt x="1296" y="131"/>
                  <a:pt x="1296" y="131"/>
                </a:cubicBezTo>
                <a:cubicBezTo>
                  <a:pt x="1296" y="129"/>
                  <a:pt x="1296" y="129"/>
                  <a:pt x="1296" y="129"/>
                </a:cubicBezTo>
                <a:cubicBezTo>
                  <a:pt x="1291" y="122"/>
                  <a:pt x="1291" y="122"/>
                  <a:pt x="1291" y="122"/>
                </a:cubicBezTo>
                <a:cubicBezTo>
                  <a:pt x="1288" y="126"/>
                  <a:pt x="1288" y="126"/>
                  <a:pt x="1288" y="126"/>
                </a:cubicBezTo>
                <a:cubicBezTo>
                  <a:pt x="1275" y="123"/>
                  <a:pt x="1275" y="123"/>
                  <a:pt x="1275" y="123"/>
                </a:cubicBezTo>
                <a:cubicBezTo>
                  <a:pt x="1286" y="107"/>
                  <a:pt x="1311" y="101"/>
                  <a:pt x="1337" y="100"/>
                </a:cubicBezTo>
                <a:cubicBezTo>
                  <a:pt x="1340" y="103"/>
                  <a:pt x="1340" y="103"/>
                  <a:pt x="1340" y="103"/>
                </a:cubicBezTo>
                <a:cubicBezTo>
                  <a:pt x="1348" y="103"/>
                  <a:pt x="1348" y="103"/>
                  <a:pt x="1348" y="103"/>
                </a:cubicBezTo>
                <a:cubicBezTo>
                  <a:pt x="1351" y="98"/>
                  <a:pt x="1356" y="91"/>
                  <a:pt x="1364" y="91"/>
                </a:cubicBezTo>
                <a:cubicBezTo>
                  <a:pt x="1372" y="91"/>
                  <a:pt x="1372" y="93"/>
                  <a:pt x="1378" y="95"/>
                </a:cubicBezTo>
                <a:cubicBezTo>
                  <a:pt x="1383" y="91"/>
                  <a:pt x="1383" y="91"/>
                  <a:pt x="1383" y="91"/>
                </a:cubicBezTo>
                <a:cubicBezTo>
                  <a:pt x="1383" y="91"/>
                  <a:pt x="1383" y="91"/>
                  <a:pt x="1383" y="91"/>
                </a:cubicBezTo>
                <a:cubicBezTo>
                  <a:pt x="1387" y="87"/>
                  <a:pt x="1386" y="86"/>
                  <a:pt x="1387" y="86"/>
                </a:cubicBezTo>
                <a:cubicBezTo>
                  <a:pt x="1387" y="86"/>
                  <a:pt x="1387" y="86"/>
                  <a:pt x="1387" y="86"/>
                </a:cubicBezTo>
                <a:cubicBezTo>
                  <a:pt x="1387" y="86"/>
                  <a:pt x="1387" y="86"/>
                  <a:pt x="1387" y="86"/>
                </a:cubicBezTo>
                <a:cubicBezTo>
                  <a:pt x="1386" y="86"/>
                  <a:pt x="1387" y="87"/>
                  <a:pt x="1383" y="91"/>
                </a:cubicBezTo>
                <a:cubicBezTo>
                  <a:pt x="1383" y="91"/>
                  <a:pt x="1383" y="91"/>
                  <a:pt x="1383" y="91"/>
                </a:cubicBezTo>
                <a:cubicBezTo>
                  <a:pt x="1387" y="88"/>
                  <a:pt x="1387" y="88"/>
                  <a:pt x="1387" y="88"/>
                </a:cubicBezTo>
                <a:cubicBezTo>
                  <a:pt x="1389" y="91"/>
                  <a:pt x="1389" y="91"/>
                  <a:pt x="1389" y="91"/>
                </a:cubicBezTo>
                <a:cubicBezTo>
                  <a:pt x="1389" y="94"/>
                  <a:pt x="1389" y="94"/>
                  <a:pt x="1389" y="94"/>
                </a:cubicBezTo>
                <a:cubicBezTo>
                  <a:pt x="1394" y="97"/>
                  <a:pt x="1394" y="97"/>
                  <a:pt x="1394" y="97"/>
                </a:cubicBezTo>
                <a:cubicBezTo>
                  <a:pt x="1432" y="91"/>
                  <a:pt x="1432" y="91"/>
                  <a:pt x="1432" y="91"/>
                </a:cubicBezTo>
                <a:cubicBezTo>
                  <a:pt x="1438" y="89"/>
                  <a:pt x="1438" y="89"/>
                  <a:pt x="1438" y="89"/>
                </a:cubicBezTo>
                <a:cubicBezTo>
                  <a:pt x="1440" y="89"/>
                  <a:pt x="1440" y="89"/>
                  <a:pt x="1440" y="89"/>
                </a:cubicBezTo>
                <a:cubicBezTo>
                  <a:pt x="1446" y="89"/>
                  <a:pt x="1446" y="89"/>
                  <a:pt x="1446" y="89"/>
                </a:cubicBezTo>
                <a:cubicBezTo>
                  <a:pt x="1449" y="89"/>
                  <a:pt x="1449" y="89"/>
                  <a:pt x="1449" y="89"/>
                </a:cubicBezTo>
                <a:cubicBezTo>
                  <a:pt x="1451" y="89"/>
                  <a:pt x="1451" y="89"/>
                  <a:pt x="1451" y="89"/>
                </a:cubicBezTo>
                <a:cubicBezTo>
                  <a:pt x="1451" y="86"/>
                  <a:pt x="1451" y="86"/>
                  <a:pt x="1451" y="86"/>
                </a:cubicBezTo>
                <a:cubicBezTo>
                  <a:pt x="1449" y="86"/>
                  <a:pt x="1449" y="86"/>
                  <a:pt x="1449" y="86"/>
                </a:cubicBezTo>
                <a:cubicBezTo>
                  <a:pt x="1446" y="83"/>
                  <a:pt x="1446" y="83"/>
                  <a:pt x="1446" y="83"/>
                </a:cubicBezTo>
                <a:cubicBezTo>
                  <a:pt x="1451" y="80"/>
                  <a:pt x="1451" y="80"/>
                  <a:pt x="1451" y="80"/>
                </a:cubicBezTo>
                <a:cubicBezTo>
                  <a:pt x="1451" y="77"/>
                  <a:pt x="1451" y="77"/>
                  <a:pt x="1451" y="77"/>
                </a:cubicBezTo>
                <a:cubicBezTo>
                  <a:pt x="1437" y="78"/>
                  <a:pt x="1437" y="78"/>
                  <a:pt x="1437" y="78"/>
                </a:cubicBezTo>
                <a:cubicBezTo>
                  <a:pt x="1451" y="77"/>
                  <a:pt x="1451" y="77"/>
                  <a:pt x="1451" y="77"/>
                </a:cubicBezTo>
                <a:cubicBezTo>
                  <a:pt x="1451" y="60"/>
                  <a:pt x="1451" y="60"/>
                  <a:pt x="1451" y="60"/>
                </a:cubicBezTo>
                <a:cubicBezTo>
                  <a:pt x="1446" y="60"/>
                  <a:pt x="1446" y="60"/>
                  <a:pt x="1446" y="60"/>
                </a:cubicBezTo>
                <a:cubicBezTo>
                  <a:pt x="1440" y="57"/>
                  <a:pt x="1440" y="57"/>
                  <a:pt x="1440" y="57"/>
                </a:cubicBezTo>
                <a:cubicBezTo>
                  <a:pt x="1416" y="60"/>
                  <a:pt x="1416" y="60"/>
                  <a:pt x="1416" y="60"/>
                </a:cubicBezTo>
                <a:cubicBezTo>
                  <a:pt x="1416" y="60"/>
                  <a:pt x="1416" y="60"/>
                  <a:pt x="1416" y="60"/>
                </a:cubicBezTo>
                <a:cubicBezTo>
                  <a:pt x="1410" y="59"/>
                  <a:pt x="1410" y="57"/>
                  <a:pt x="1402" y="57"/>
                </a:cubicBezTo>
                <a:cubicBezTo>
                  <a:pt x="1389" y="57"/>
                  <a:pt x="1389" y="57"/>
                  <a:pt x="1389" y="57"/>
                </a:cubicBezTo>
                <a:cubicBezTo>
                  <a:pt x="1382" y="57"/>
                  <a:pt x="1382" y="58"/>
                  <a:pt x="1378" y="61"/>
                </a:cubicBezTo>
                <a:cubicBezTo>
                  <a:pt x="1370" y="54"/>
                  <a:pt x="1370" y="54"/>
                  <a:pt x="1370" y="54"/>
                </a:cubicBezTo>
                <a:cubicBezTo>
                  <a:pt x="1332" y="52"/>
                  <a:pt x="1332" y="52"/>
                  <a:pt x="1332" y="52"/>
                </a:cubicBezTo>
                <a:cubicBezTo>
                  <a:pt x="1330" y="49"/>
                  <a:pt x="1328" y="45"/>
                  <a:pt x="1326" y="45"/>
                </a:cubicBezTo>
                <a:cubicBezTo>
                  <a:pt x="1325" y="45"/>
                  <a:pt x="1323" y="46"/>
                  <a:pt x="1321" y="49"/>
                </a:cubicBezTo>
                <a:cubicBezTo>
                  <a:pt x="1321" y="49"/>
                  <a:pt x="1321" y="49"/>
                  <a:pt x="1321" y="49"/>
                </a:cubicBezTo>
                <a:cubicBezTo>
                  <a:pt x="1313" y="49"/>
                  <a:pt x="1313" y="49"/>
                  <a:pt x="1313" y="49"/>
                </a:cubicBezTo>
                <a:cubicBezTo>
                  <a:pt x="1307" y="40"/>
                  <a:pt x="1309" y="40"/>
                  <a:pt x="1296" y="40"/>
                </a:cubicBezTo>
                <a:cubicBezTo>
                  <a:pt x="1296" y="46"/>
                  <a:pt x="1296" y="46"/>
                  <a:pt x="1296" y="46"/>
                </a:cubicBezTo>
                <a:cubicBezTo>
                  <a:pt x="1288" y="52"/>
                  <a:pt x="1288" y="52"/>
                  <a:pt x="1288" y="52"/>
                </a:cubicBezTo>
                <a:cubicBezTo>
                  <a:pt x="1280" y="52"/>
                  <a:pt x="1280" y="52"/>
                  <a:pt x="1280" y="52"/>
                </a:cubicBezTo>
                <a:cubicBezTo>
                  <a:pt x="1252" y="52"/>
                  <a:pt x="1252" y="52"/>
                  <a:pt x="1252" y="52"/>
                </a:cubicBezTo>
                <a:cubicBezTo>
                  <a:pt x="1245" y="41"/>
                  <a:pt x="1245" y="41"/>
                  <a:pt x="1245" y="41"/>
                </a:cubicBezTo>
                <a:cubicBezTo>
                  <a:pt x="1182" y="40"/>
                  <a:pt x="1182" y="40"/>
                  <a:pt x="1182" y="40"/>
                </a:cubicBezTo>
                <a:cubicBezTo>
                  <a:pt x="1185" y="32"/>
                  <a:pt x="1185" y="32"/>
                  <a:pt x="1185" y="32"/>
                </a:cubicBezTo>
                <a:cubicBezTo>
                  <a:pt x="1180" y="29"/>
                  <a:pt x="1180" y="29"/>
                  <a:pt x="1180" y="29"/>
                </a:cubicBezTo>
                <a:cubicBezTo>
                  <a:pt x="1177" y="29"/>
                  <a:pt x="1177" y="29"/>
                  <a:pt x="1177" y="29"/>
                </a:cubicBezTo>
                <a:cubicBezTo>
                  <a:pt x="1158" y="29"/>
                  <a:pt x="1158" y="29"/>
                  <a:pt x="1158" y="29"/>
                </a:cubicBezTo>
                <a:cubicBezTo>
                  <a:pt x="1150" y="26"/>
                  <a:pt x="1150" y="26"/>
                  <a:pt x="1150" y="26"/>
                </a:cubicBezTo>
                <a:moveTo>
                  <a:pt x="1158" y="26"/>
                </a:moveTo>
                <a:cubicBezTo>
                  <a:pt x="1152" y="26"/>
                  <a:pt x="1152" y="26"/>
                  <a:pt x="1152" y="26"/>
                </a:cubicBezTo>
                <a:cubicBezTo>
                  <a:pt x="1150" y="26"/>
                  <a:pt x="1150" y="26"/>
                  <a:pt x="1150" y="26"/>
                </a:cubicBezTo>
                <a:cubicBezTo>
                  <a:pt x="1158" y="29"/>
                  <a:pt x="1158" y="29"/>
                  <a:pt x="1158" y="29"/>
                </a:cubicBezTo>
                <a:cubicBezTo>
                  <a:pt x="1158" y="26"/>
                  <a:pt x="1158" y="26"/>
                  <a:pt x="1158" y="26"/>
                </a:cubicBezTo>
                <a:moveTo>
                  <a:pt x="1003" y="25"/>
                </a:moveTo>
                <a:cubicBezTo>
                  <a:pt x="968" y="32"/>
                  <a:pt x="968" y="32"/>
                  <a:pt x="968" y="32"/>
                </a:cubicBezTo>
                <a:cubicBezTo>
                  <a:pt x="968" y="37"/>
                  <a:pt x="968" y="37"/>
                  <a:pt x="968" y="37"/>
                </a:cubicBezTo>
                <a:cubicBezTo>
                  <a:pt x="1003" y="32"/>
                  <a:pt x="1003" y="32"/>
                  <a:pt x="1003" y="32"/>
                </a:cubicBezTo>
                <a:cubicBezTo>
                  <a:pt x="1003" y="25"/>
                  <a:pt x="1003" y="25"/>
                  <a:pt x="1003" y="25"/>
                </a:cubicBezTo>
                <a:moveTo>
                  <a:pt x="258" y="23"/>
                </a:moveTo>
                <a:cubicBezTo>
                  <a:pt x="253" y="26"/>
                  <a:pt x="253" y="26"/>
                  <a:pt x="253" y="26"/>
                </a:cubicBezTo>
                <a:cubicBezTo>
                  <a:pt x="256" y="28"/>
                  <a:pt x="256" y="28"/>
                  <a:pt x="256" y="28"/>
                </a:cubicBezTo>
                <a:cubicBezTo>
                  <a:pt x="253" y="26"/>
                  <a:pt x="253" y="26"/>
                  <a:pt x="253" y="26"/>
                </a:cubicBezTo>
                <a:cubicBezTo>
                  <a:pt x="239" y="26"/>
                  <a:pt x="239" y="26"/>
                  <a:pt x="239" y="26"/>
                </a:cubicBezTo>
                <a:cubicBezTo>
                  <a:pt x="231" y="32"/>
                  <a:pt x="231" y="32"/>
                  <a:pt x="231" y="32"/>
                </a:cubicBezTo>
                <a:cubicBezTo>
                  <a:pt x="245" y="32"/>
                  <a:pt x="245" y="32"/>
                  <a:pt x="245" y="32"/>
                </a:cubicBezTo>
                <a:cubicBezTo>
                  <a:pt x="250" y="37"/>
                  <a:pt x="250" y="37"/>
                  <a:pt x="250" y="37"/>
                </a:cubicBezTo>
                <a:cubicBezTo>
                  <a:pt x="223" y="37"/>
                  <a:pt x="223" y="37"/>
                  <a:pt x="223" y="37"/>
                </a:cubicBezTo>
                <a:cubicBezTo>
                  <a:pt x="223" y="43"/>
                  <a:pt x="223" y="43"/>
                  <a:pt x="223" y="43"/>
                </a:cubicBezTo>
                <a:cubicBezTo>
                  <a:pt x="229" y="40"/>
                  <a:pt x="229" y="40"/>
                  <a:pt x="229" y="40"/>
                </a:cubicBezTo>
                <a:cubicBezTo>
                  <a:pt x="248" y="40"/>
                  <a:pt x="248" y="40"/>
                  <a:pt x="248" y="40"/>
                </a:cubicBezTo>
                <a:cubicBezTo>
                  <a:pt x="253" y="40"/>
                  <a:pt x="253" y="40"/>
                  <a:pt x="253" y="40"/>
                </a:cubicBezTo>
                <a:cubicBezTo>
                  <a:pt x="258" y="43"/>
                  <a:pt x="258" y="43"/>
                  <a:pt x="258" y="43"/>
                </a:cubicBezTo>
                <a:cubicBezTo>
                  <a:pt x="264" y="43"/>
                  <a:pt x="264" y="43"/>
                  <a:pt x="264" y="43"/>
                </a:cubicBezTo>
                <a:cubicBezTo>
                  <a:pt x="258" y="37"/>
                  <a:pt x="258" y="37"/>
                  <a:pt x="258" y="37"/>
                </a:cubicBezTo>
                <a:cubicBezTo>
                  <a:pt x="267" y="37"/>
                  <a:pt x="267" y="37"/>
                  <a:pt x="267" y="37"/>
                </a:cubicBezTo>
                <a:cubicBezTo>
                  <a:pt x="277" y="37"/>
                  <a:pt x="277" y="37"/>
                  <a:pt x="277" y="37"/>
                </a:cubicBezTo>
                <a:cubicBezTo>
                  <a:pt x="283" y="37"/>
                  <a:pt x="283" y="37"/>
                  <a:pt x="283" y="37"/>
                </a:cubicBezTo>
                <a:cubicBezTo>
                  <a:pt x="296" y="34"/>
                  <a:pt x="296" y="34"/>
                  <a:pt x="296" y="34"/>
                </a:cubicBezTo>
                <a:cubicBezTo>
                  <a:pt x="294" y="32"/>
                  <a:pt x="294" y="32"/>
                  <a:pt x="294" y="32"/>
                </a:cubicBezTo>
                <a:cubicBezTo>
                  <a:pt x="285" y="28"/>
                  <a:pt x="285" y="28"/>
                  <a:pt x="285" y="28"/>
                </a:cubicBezTo>
                <a:cubicBezTo>
                  <a:pt x="283" y="32"/>
                  <a:pt x="283" y="32"/>
                  <a:pt x="283" y="32"/>
                </a:cubicBezTo>
                <a:cubicBezTo>
                  <a:pt x="275" y="32"/>
                  <a:pt x="275" y="32"/>
                  <a:pt x="275" y="32"/>
                </a:cubicBezTo>
                <a:cubicBezTo>
                  <a:pt x="261" y="29"/>
                  <a:pt x="261" y="29"/>
                  <a:pt x="261" y="29"/>
                </a:cubicBezTo>
                <a:cubicBezTo>
                  <a:pt x="256" y="34"/>
                  <a:pt x="256" y="34"/>
                  <a:pt x="256" y="34"/>
                </a:cubicBezTo>
                <a:cubicBezTo>
                  <a:pt x="261" y="29"/>
                  <a:pt x="261" y="29"/>
                  <a:pt x="261" y="29"/>
                </a:cubicBezTo>
                <a:cubicBezTo>
                  <a:pt x="258" y="23"/>
                  <a:pt x="258" y="23"/>
                  <a:pt x="258" y="23"/>
                </a:cubicBezTo>
                <a:moveTo>
                  <a:pt x="283" y="20"/>
                </a:moveTo>
                <a:cubicBezTo>
                  <a:pt x="276" y="20"/>
                  <a:pt x="270" y="19"/>
                  <a:pt x="269" y="26"/>
                </a:cubicBezTo>
                <a:cubicBezTo>
                  <a:pt x="270" y="26"/>
                  <a:pt x="271" y="26"/>
                  <a:pt x="272" y="26"/>
                </a:cubicBezTo>
                <a:cubicBezTo>
                  <a:pt x="273" y="26"/>
                  <a:pt x="275" y="26"/>
                  <a:pt x="276" y="26"/>
                </a:cubicBezTo>
                <a:cubicBezTo>
                  <a:pt x="277" y="26"/>
                  <a:pt x="278" y="26"/>
                  <a:pt x="278" y="26"/>
                </a:cubicBezTo>
                <a:cubicBezTo>
                  <a:pt x="280" y="26"/>
                  <a:pt x="279" y="25"/>
                  <a:pt x="283" y="20"/>
                </a:cubicBezTo>
                <a:moveTo>
                  <a:pt x="340" y="20"/>
                </a:moveTo>
                <a:cubicBezTo>
                  <a:pt x="332" y="23"/>
                  <a:pt x="332" y="23"/>
                  <a:pt x="332" y="23"/>
                </a:cubicBezTo>
                <a:cubicBezTo>
                  <a:pt x="343" y="29"/>
                  <a:pt x="343" y="29"/>
                  <a:pt x="343" y="29"/>
                </a:cubicBezTo>
                <a:cubicBezTo>
                  <a:pt x="337" y="37"/>
                  <a:pt x="337" y="37"/>
                  <a:pt x="337" y="37"/>
                </a:cubicBezTo>
                <a:cubicBezTo>
                  <a:pt x="343" y="37"/>
                  <a:pt x="343" y="37"/>
                  <a:pt x="343" y="37"/>
                </a:cubicBezTo>
                <a:cubicBezTo>
                  <a:pt x="348" y="37"/>
                  <a:pt x="348" y="37"/>
                  <a:pt x="348" y="37"/>
                </a:cubicBezTo>
                <a:cubicBezTo>
                  <a:pt x="347" y="35"/>
                  <a:pt x="346" y="34"/>
                  <a:pt x="346" y="34"/>
                </a:cubicBezTo>
                <a:cubicBezTo>
                  <a:pt x="345" y="34"/>
                  <a:pt x="345" y="34"/>
                  <a:pt x="345" y="34"/>
                </a:cubicBezTo>
                <a:cubicBezTo>
                  <a:pt x="345" y="34"/>
                  <a:pt x="345" y="34"/>
                  <a:pt x="345" y="34"/>
                </a:cubicBezTo>
                <a:cubicBezTo>
                  <a:pt x="345" y="34"/>
                  <a:pt x="345" y="34"/>
                  <a:pt x="345" y="32"/>
                </a:cubicBezTo>
                <a:cubicBezTo>
                  <a:pt x="345" y="31"/>
                  <a:pt x="348" y="26"/>
                  <a:pt x="348" y="26"/>
                </a:cubicBezTo>
                <a:cubicBezTo>
                  <a:pt x="340" y="26"/>
                  <a:pt x="340" y="26"/>
                  <a:pt x="340" y="26"/>
                </a:cubicBezTo>
                <a:cubicBezTo>
                  <a:pt x="340" y="20"/>
                  <a:pt x="340" y="20"/>
                  <a:pt x="340" y="20"/>
                </a:cubicBezTo>
                <a:moveTo>
                  <a:pt x="435" y="20"/>
                </a:moveTo>
                <a:cubicBezTo>
                  <a:pt x="435" y="20"/>
                  <a:pt x="435" y="20"/>
                  <a:pt x="435" y="20"/>
                </a:cubicBezTo>
                <a:cubicBezTo>
                  <a:pt x="435" y="23"/>
                  <a:pt x="435" y="23"/>
                  <a:pt x="435" y="23"/>
                </a:cubicBezTo>
                <a:cubicBezTo>
                  <a:pt x="435" y="20"/>
                  <a:pt x="435" y="20"/>
                  <a:pt x="435" y="20"/>
                </a:cubicBezTo>
                <a:moveTo>
                  <a:pt x="307" y="17"/>
                </a:moveTo>
                <a:cubicBezTo>
                  <a:pt x="313" y="23"/>
                  <a:pt x="313" y="23"/>
                  <a:pt x="313" y="23"/>
                </a:cubicBezTo>
                <a:cubicBezTo>
                  <a:pt x="324" y="23"/>
                  <a:pt x="324" y="23"/>
                  <a:pt x="324" y="23"/>
                </a:cubicBezTo>
                <a:cubicBezTo>
                  <a:pt x="324" y="21"/>
                  <a:pt x="324" y="21"/>
                  <a:pt x="324" y="21"/>
                </a:cubicBezTo>
                <a:cubicBezTo>
                  <a:pt x="307" y="17"/>
                  <a:pt x="307" y="17"/>
                  <a:pt x="307" y="17"/>
                </a:cubicBezTo>
                <a:moveTo>
                  <a:pt x="1137" y="17"/>
                </a:moveTo>
                <a:cubicBezTo>
                  <a:pt x="1134" y="17"/>
                  <a:pt x="1134" y="18"/>
                  <a:pt x="1131" y="23"/>
                </a:cubicBezTo>
                <a:cubicBezTo>
                  <a:pt x="1139" y="23"/>
                  <a:pt x="1139" y="23"/>
                  <a:pt x="1139" y="23"/>
                </a:cubicBezTo>
                <a:cubicBezTo>
                  <a:pt x="1147" y="23"/>
                  <a:pt x="1147" y="23"/>
                  <a:pt x="1147" y="23"/>
                </a:cubicBezTo>
                <a:cubicBezTo>
                  <a:pt x="1139" y="23"/>
                  <a:pt x="1139" y="23"/>
                  <a:pt x="1139" y="23"/>
                </a:cubicBezTo>
                <a:cubicBezTo>
                  <a:pt x="1139" y="26"/>
                  <a:pt x="1139" y="26"/>
                  <a:pt x="1139" y="26"/>
                </a:cubicBezTo>
                <a:cubicBezTo>
                  <a:pt x="1150" y="26"/>
                  <a:pt x="1150" y="26"/>
                  <a:pt x="1150" y="26"/>
                </a:cubicBezTo>
                <a:cubicBezTo>
                  <a:pt x="1147" y="17"/>
                  <a:pt x="1147" y="17"/>
                  <a:pt x="1147" y="17"/>
                </a:cubicBezTo>
                <a:cubicBezTo>
                  <a:pt x="1142" y="17"/>
                  <a:pt x="1139" y="17"/>
                  <a:pt x="1137" y="17"/>
                </a:cubicBezTo>
                <a:moveTo>
                  <a:pt x="1106" y="15"/>
                </a:moveTo>
                <a:cubicBezTo>
                  <a:pt x="1106" y="20"/>
                  <a:pt x="1106" y="20"/>
                  <a:pt x="1106" y="20"/>
                </a:cubicBezTo>
                <a:cubicBezTo>
                  <a:pt x="1117" y="20"/>
                  <a:pt x="1117" y="20"/>
                  <a:pt x="1117" y="20"/>
                </a:cubicBezTo>
                <a:cubicBezTo>
                  <a:pt x="1117" y="17"/>
                  <a:pt x="1117" y="17"/>
                  <a:pt x="1117" y="17"/>
                </a:cubicBezTo>
                <a:cubicBezTo>
                  <a:pt x="1112" y="17"/>
                  <a:pt x="1112" y="17"/>
                  <a:pt x="1112" y="17"/>
                </a:cubicBezTo>
                <a:cubicBezTo>
                  <a:pt x="1106" y="15"/>
                  <a:pt x="1106" y="15"/>
                  <a:pt x="1106" y="15"/>
                </a:cubicBezTo>
                <a:moveTo>
                  <a:pt x="1128" y="15"/>
                </a:moveTo>
                <a:cubicBezTo>
                  <a:pt x="1120" y="15"/>
                  <a:pt x="1120" y="15"/>
                  <a:pt x="1120" y="15"/>
                </a:cubicBezTo>
                <a:cubicBezTo>
                  <a:pt x="1117" y="17"/>
                  <a:pt x="1117" y="17"/>
                  <a:pt x="1117" y="17"/>
                </a:cubicBezTo>
                <a:cubicBezTo>
                  <a:pt x="1117" y="20"/>
                  <a:pt x="1117" y="20"/>
                  <a:pt x="1117" y="20"/>
                </a:cubicBezTo>
                <a:cubicBezTo>
                  <a:pt x="1128" y="20"/>
                  <a:pt x="1128" y="20"/>
                  <a:pt x="1128" y="20"/>
                </a:cubicBezTo>
                <a:cubicBezTo>
                  <a:pt x="1128" y="15"/>
                  <a:pt x="1128" y="15"/>
                  <a:pt x="1128" y="15"/>
                </a:cubicBezTo>
                <a:moveTo>
                  <a:pt x="1103" y="12"/>
                </a:moveTo>
                <a:cubicBezTo>
                  <a:pt x="1103" y="15"/>
                  <a:pt x="1103" y="15"/>
                  <a:pt x="1103" y="15"/>
                </a:cubicBezTo>
                <a:cubicBezTo>
                  <a:pt x="1103" y="12"/>
                  <a:pt x="1103" y="12"/>
                  <a:pt x="1103" y="12"/>
                </a:cubicBezTo>
                <a:moveTo>
                  <a:pt x="1117" y="12"/>
                </a:moveTo>
                <a:cubicBezTo>
                  <a:pt x="1103" y="12"/>
                  <a:pt x="1103" y="12"/>
                  <a:pt x="1103" y="12"/>
                </a:cubicBezTo>
                <a:cubicBezTo>
                  <a:pt x="1103" y="15"/>
                  <a:pt x="1103" y="15"/>
                  <a:pt x="1103" y="15"/>
                </a:cubicBezTo>
                <a:cubicBezTo>
                  <a:pt x="1106" y="15"/>
                  <a:pt x="1106" y="15"/>
                  <a:pt x="1106" y="15"/>
                </a:cubicBezTo>
                <a:cubicBezTo>
                  <a:pt x="1112" y="17"/>
                  <a:pt x="1112" y="17"/>
                  <a:pt x="1112" y="17"/>
                </a:cubicBezTo>
                <a:cubicBezTo>
                  <a:pt x="1117" y="17"/>
                  <a:pt x="1117" y="17"/>
                  <a:pt x="1117" y="17"/>
                </a:cubicBezTo>
                <a:cubicBezTo>
                  <a:pt x="1120" y="15"/>
                  <a:pt x="1120" y="15"/>
                  <a:pt x="1120" y="15"/>
                </a:cubicBezTo>
                <a:cubicBezTo>
                  <a:pt x="1117" y="12"/>
                  <a:pt x="1117" y="12"/>
                  <a:pt x="1117" y="12"/>
                </a:cubicBezTo>
                <a:moveTo>
                  <a:pt x="1117" y="12"/>
                </a:moveTo>
                <a:cubicBezTo>
                  <a:pt x="1103" y="12"/>
                  <a:pt x="1103" y="12"/>
                  <a:pt x="1103" y="12"/>
                </a:cubicBezTo>
                <a:cubicBezTo>
                  <a:pt x="1117" y="12"/>
                  <a:pt x="1117" y="12"/>
                  <a:pt x="1117" y="12"/>
                </a:cubicBezTo>
                <a:moveTo>
                  <a:pt x="1117" y="12"/>
                </a:moveTo>
                <a:cubicBezTo>
                  <a:pt x="1117" y="12"/>
                  <a:pt x="1117" y="12"/>
                  <a:pt x="1117" y="12"/>
                </a:cubicBezTo>
                <a:cubicBezTo>
                  <a:pt x="1120" y="15"/>
                  <a:pt x="1120" y="15"/>
                  <a:pt x="1120" y="15"/>
                </a:cubicBezTo>
                <a:cubicBezTo>
                  <a:pt x="1117" y="12"/>
                  <a:pt x="1117" y="12"/>
                  <a:pt x="1117" y="12"/>
                </a:cubicBezTo>
                <a:moveTo>
                  <a:pt x="356" y="9"/>
                </a:moveTo>
                <a:cubicBezTo>
                  <a:pt x="345" y="9"/>
                  <a:pt x="345" y="9"/>
                  <a:pt x="345" y="9"/>
                </a:cubicBezTo>
                <a:cubicBezTo>
                  <a:pt x="340" y="12"/>
                  <a:pt x="340" y="12"/>
                  <a:pt x="340" y="12"/>
                </a:cubicBezTo>
                <a:cubicBezTo>
                  <a:pt x="340" y="17"/>
                  <a:pt x="340" y="17"/>
                  <a:pt x="340" y="17"/>
                </a:cubicBezTo>
                <a:cubicBezTo>
                  <a:pt x="349" y="18"/>
                  <a:pt x="353" y="23"/>
                  <a:pt x="357" y="23"/>
                </a:cubicBezTo>
                <a:cubicBezTo>
                  <a:pt x="359" y="23"/>
                  <a:pt x="360" y="22"/>
                  <a:pt x="362" y="20"/>
                </a:cubicBezTo>
                <a:cubicBezTo>
                  <a:pt x="362" y="20"/>
                  <a:pt x="362" y="20"/>
                  <a:pt x="362" y="20"/>
                </a:cubicBezTo>
                <a:cubicBezTo>
                  <a:pt x="364" y="20"/>
                  <a:pt x="364" y="20"/>
                  <a:pt x="364" y="20"/>
                </a:cubicBezTo>
                <a:cubicBezTo>
                  <a:pt x="373" y="17"/>
                  <a:pt x="373" y="17"/>
                  <a:pt x="373" y="17"/>
                </a:cubicBezTo>
                <a:cubicBezTo>
                  <a:pt x="373" y="15"/>
                  <a:pt x="373" y="15"/>
                  <a:pt x="373" y="15"/>
                </a:cubicBezTo>
                <a:cubicBezTo>
                  <a:pt x="356" y="12"/>
                  <a:pt x="356" y="12"/>
                  <a:pt x="356" y="12"/>
                </a:cubicBezTo>
                <a:cubicBezTo>
                  <a:pt x="345" y="12"/>
                  <a:pt x="345" y="12"/>
                  <a:pt x="345" y="12"/>
                </a:cubicBezTo>
                <a:cubicBezTo>
                  <a:pt x="356" y="12"/>
                  <a:pt x="356" y="12"/>
                  <a:pt x="356" y="12"/>
                </a:cubicBezTo>
                <a:cubicBezTo>
                  <a:pt x="356" y="9"/>
                  <a:pt x="356" y="9"/>
                  <a:pt x="356" y="9"/>
                </a:cubicBezTo>
                <a:moveTo>
                  <a:pt x="976" y="9"/>
                </a:moveTo>
                <a:cubicBezTo>
                  <a:pt x="970" y="9"/>
                  <a:pt x="970" y="9"/>
                  <a:pt x="970" y="9"/>
                </a:cubicBezTo>
                <a:cubicBezTo>
                  <a:pt x="970" y="15"/>
                  <a:pt x="970" y="15"/>
                  <a:pt x="970" y="15"/>
                </a:cubicBezTo>
                <a:cubicBezTo>
                  <a:pt x="976" y="15"/>
                  <a:pt x="976" y="15"/>
                  <a:pt x="976" y="15"/>
                </a:cubicBezTo>
                <a:cubicBezTo>
                  <a:pt x="976" y="9"/>
                  <a:pt x="976" y="9"/>
                  <a:pt x="976" y="9"/>
                </a:cubicBezTo>
                <a:moveTo>
                  <a:pt x="473" y="28"/>
                </a:moveTo>
                <a:cubicBezTo>
                  <a:pt x="473" y="28"/>
                  <a:pt x="473" y="28"/>
                  <a:pt x="473" y="28"/>
                </a:cubicBezTo>
                <a:cubicBezTo>
                  <a:pt x="473" y="28"/>
                  <a:pt x="473" y="28"/>
                  <a:pt x="473" y="28"/>
                </a:cubicBezTo>
                <a:cubicBezTo>
                  <a:pt x="473" y="28"/>
                  <a:pt x="473" y="28"/>
                  <a:pt x="473" y="28"/>
                </a:cubicBezTo>
                <a:moveTo>
                  <a:pt x="383" y="20"/>
                </a:moveTo>
                <a:cubicBezTo>
                  <a:pt x="383" y="20"/>
                  <a:pt x="383" y="20"/>
                  <a:pt x="383" y="20"/>
                </a:cubicBezTo>
                <a:cubicBezTo>
                  <a:pt x="392" y="19"/>
                  <a:pt x="392" y="19"/>
                  <a:pt x="392" y="19"/>
                </a:cubicBezTo>
                <a:cubicBezTo>
                  <a:pt x="383" y="20"/>
                  <a:pt x="383" y="20"/>
                  <a:pt x="383" y="20"/>
                </a:cubicBezTo>
                <a:moveTo>
                  <a:pt x="462" y="17"/>
                </a:moveTo>
                <a:cubicBezTo>
                  <a:pt x="462" y="17"/>
                  <a:pt x="462" y="17"/>
                  <a:pt x="462" y="17"/>
                </a:cubicBezTo>
                <a:moveTo>
                  <a:pt x="383" y="15"/>
                </a:moveTo>
                <a:cubicBezTo>
                  <a:pt x="383" y="15"/>
                  <a:pt x="383" y="15"/>
                  <a:pt x="383" y="15"/>
                </a:cubicBezTo>
                <a:cubicBezTo>
                  <a:pt x="397" y="14"/>
                  <a:pt x="397" y="14"/>
                  <a:pt x="397" y="14"/>
                </a:cubicBezTo>
                <a:cubicBezTo>
                  <a:pt x="383" y="15"/>
                  <a:pt x="383" y="15"/>
                  <a:pt x="383" y="15"/>
                </a:cubicBezTo>
                <a:moveTo>
                  <a:pt x="468" y="3"/>
                </a:moveTo>
                <a:cubicBezTo>
                  <a:pt x="468" y="3"/>
                  <a:pt x="468" y="3"/>
                  <a:pt x="468" y="3"/>
                </a:cubicBezTo>
                <a:moveTo>
                  <a:pt x="476" y="3"/>
                </a:moveTo>
                <a:cubicBezTo>
                  <a:pt x="468" y="3"/>
                  <a:pt x="468" y="3"/>
                  <a:pt x="468" y="3"/>
                </a:cubicBezTo>
                <a:cubicBezTo>
                  <a:pt x="373" y="6"/>
                  <a:pt x="373" y="6"/>
                  <a:pt x="373" y="6"/>
                </a:cubicBezTo>
                <a:cubicBezTo>
                  <a:pt x="367" y="6"/>
                  <a:pt x="367" y="6"/>
                  <a:pt x="367" y="6"/>
                </a:cubicBezTo>
                <a:cubicBezTo>
                  <a:pt x="383" y="12"/>
                  <a:pt x="383" y="12"/>
                  <a:pt x="383" y="12"/>
                </a:cubicBezTo>
                <a:cubicBezTo>
                  <a:pt x="392" y="9"/>
                  <a:pt x="392" y="9"/>
                  <a:pt x="392" y="9"/>
                </a:cubicBezTo>
                <a:cubicBezTo>
                  <a:pt x="416" y="10"/>
                  <a:pt x="416" y="10"/>
                  <a:pt x="416" y="10"/>
                </a:cubicBezTo>
                <a:cubicBezTo>
                  <a:pt x="392" y="9"/>
                  <a:pt x="392" y="9"/>
                  <a:pt x="392" y="9"/>
                </a:cubicBezTo>
                <a:cubicBezTo>
                  <a:pt x="383" y="12"/>
                  <a:pt x="383" y="12"/>
                  <a:pt x="383" y="12"/>
                </a:cubicBezTo>
                <a:cubicBezTo>
                  <a:pt x="367" y="6"/>
                  <a:pt x="367" y="6"/>
                  <a:pt x="367" y="6"/>
                </a:cubicBezTo>
                <a:cubicBezTo>
                  <a:pt x="364" y="8"/>
                  <a:pt x="364" y="8"/>
                  <a:pt x="364" y="8"/>
                </a:cubicBezTo>
                <a:cubicBezTo>
                  <a:pt x="378" y="12"/>
                  <a:pt x="378" y="12"/>
                  <a:pt x="378" y="12"/>
                </a:cubicBezTo>
                <a:cubicBezTo>
                  <a:pt x="373" y="15"/>
                  <a:pt x="373" y="15"/>
                  <a:pt x="373" y="15"/>
                </a:cubicBezTo>
                <a:cubicBezTo>
                  <a:pt x="373" y="17"/>
                  <a:pt x="373" y="17"/>
                  <a:pt x="373" y="17"/>
                </a:cubicBezTo>
                <a:cubicBezTo>
                  <a:pt x="378" y="20"/>
                  <a:pt x="378" y="20"/>
                  <a:pt x="378" y="20"/>
                </a:cubicBezTo>
                <a:cubicBezTo>
                  <a:pt x="378" y="26"/>
                  <a:pt x="378" y="26"/>
                  <a:pt x="378" y="26"/>
                </a:cubicBezTo>
                <a:cubicBezTo>
                  <a:pt x="386" y="26"/>
                  <a:pt x="386" y="26"/>
                  <a:pt x="386" y="26"/>
                </a:cubicBezTo>
                <a:cubicBezTo>
                  <a:pt x="378" y="26"/>
                  <a:pt x="378" y="26"/>
                  <a:pt x="378" y="26"/>
                </a:cubicBezTo>
                <a:cubicBezTo>
                  <a:pt x="378" y="20"/>
                  <a:pt x="378" y="20"/>
                  <a:pt x="378" y="20"/>
                </a:cubicBezTo>
                <a:cubicBezTo>
                  <a:pt x="373" y="17"/>
                  <a:pt x="373" y="17"/>
                  <a:pt x="373" y="17"/>
                </a:cubicBezTo>
                <a:cubicBezTo>
                  <a:pt x="364" y="20"/>
                  <a:pt x="364" y="20"/>
                  <a:pt x="364" y="20"/>
                </a:cubicBezTo>
                <a:cubicBezTo>
                  <a:pt x="367" y="24"/>
                  <a:pt x="367" y="24"/>
                  <a:pt x="367" y="24"/>
                </a:cubicBezTo>
                <a:cubicBezTo>
                  <a:pt x="373" y="20"/>
                  <a:pt x="373" y="20"/>
                  <a:pt x="373" y="20"/>
                </a:cubicBezTo>
                <a:cubicBezTo>
                  <a:pt x="373" y="23"/>
                  <a:pt x="373" y="23"/>
                  <a:pt x="373" y="23"/>
                </a:cubicBezTo>
                <a:cubicBezTo>
                  <a:pt x="373" y="20"/>
                  <a:pt x="373" y="20"/>
                  <a:pt x="373" y="20"/>
                </a:cubicBezTo>
                <a:cubicBezTo>
                  <a:pt x="373" y="23"/>
                  <a:pt x="373" y="23"/>
                  <a:pt x="373" y="23"/>
                </a:cubicBezTo>
                <a:cubicBezTo>
                  <a:pt x="367" y="28"/>
                  <a:pt x="367" y="28"/>
                  <a:pt x="367" y="28"/>
                </a:cubicBezTo>
                <a:cubicBezTo>
                  <a:pt x="373" y="29"/>
                  <a:pt x="373" y="29"/>
                  <a:pt x="373" y="29"/>
                </a:cubicBezTo>
                <a:cubicBezTo>
                  <a:pt x="405" y="29"/>
                  <a:pt x="405" y="29"/>
                  <a:pt x="405" y="29"/>
                </a:cubicBezTo>
                <a:cubicBezTo>
                  <a:pt x="408" y="23"/>
                  <a:pt x="408" y="23"/>
                  <a:pt x="408" y="23"/>
                </a:cubicBezTo>
                <a:cubicBezTo>
                  <a:pt x="411" y="23"/>
                  <a:pt x="411" y="23"/>
                  <a:pt x="411" y="23"/>
                </a:cubicBezTo>
                <a:cubicBezTo>
                  <a:pt x="410" y="13"/>
                  <a:pt x="410" y="13"/>
                  <a:pt x="410" y="13"/>
                </a:cubicBezTo>
                <a:cubicBezTo>
                  <a:pt x="394" y="23"/>
                  <a:pt x="394" y="23"/>
                  <a:pt x="394" y="23"/>
                </a:cubicBezTo>
                <a:cubicBezTo>
                  <a:pt x="410" y="13"/>
                  <a:pt x="410" y="13"/>
                  <a:pt x="410" y="13"/>
                </a:cubicBezTo>
                <a:cubicBezTo>
                  <a:pt x="411" y="23"/>
                  <a:pt x="411" y="23"/>
                  <a:pt x="411" y="23"/>
                </a:cubicBezTo>
                <a:cubicBezTo>
                  <a:pt x="419" y="23"/>
                  <a:pt x="419" y="23"/>
                  <a:pt x="419" y="23"/>
                </a:cubicBezTo>
                <a:cubicBezTo>
                  <a:pt x="416" y="18"/>
                  <a:pt x="416" y="18"/>
                  <a:pt x="416" y="18"/>
                </a:cubicBezTo>
                <a:cubicBezTo>
                  <a:pt x="424" y="17"/>
                  <a:pt x="424" y="17"/>
                  <a:pt x="424" y="17"/>
                </a:cubicBezTo>
                <a:cubicBezTo>
                  <a:pt x="424" y="15"/>
                  <a:pt x="424" y="15"/>
                  <a:pt x="424" y="15"/>
                </a:cubicBezTo>
                <a:cubicBezTo>
                  <a:pt x="411" y="15"/>
                  <a:pt x="411" y="15"/>
                  <a:pt x="411" y="15"/>
                </a:cubicBezTo>
                <a:cubicBezTo>
                  <a:pt x="424" y="15"/>
                  <a:pt x="424" y="15"/>
                  <a:pt x="424" y="15"/>
                </a:cubicBezTo>
                <a:cubicBezTo>
                  <a:pt x="454" y="9"/>
                  <a:pt x="454" y="9"/>
                  <a:pt x="454" y="9"/>
                </a:cubicBezTo>
                <a:cubicBezTo>
                  <a:pt x="460" y="9"/>
                  <a:pt x="460" y="9"/>
                  <a:pt x="460" y="9"/>
                </a:cubicBezTo>
                <a:cubicBezTo>
                  <a:pt x="462" y="12"/>
                  <a:pt x="462" y="12"/>
                  <a:pt x="462" y="12"/>
                </a:cubicBezTo>
                <a:cubicBezTo>
                  <a:pt x="457" y="12"/>
                  <a:pt x="457" y="12"/>
                  <a:pt x="457" y="12"/>
                </a:cubicBezTo>
                <a:cubicBezTo>
                  <a:pt x="457" y="15"/>
                  <a:pt x="457" y="15"/>
                  <a:pt x="457" y="15"/>
                </a:cubicBezTo>
                <a:cubicBezTo>
                  <a:pt x="462" y="15"/>
                  <a:pt x="462" y="15"/>
                  <a:pt x="462" y="15"/>
                </a:cubicBezTo>
                <a:cubicBezTo>
                  <a:pt x="462" y="12"/>
                  <a:pt x="462" y="12"/>
                  <a:pt x="462" y="12"/>
                </a:cubicBezTo>
                <a:cubicBezTo>
                  <a:pt x="462" y="15"/>
                  <a:pt x="462" y="15"/>
                  <a:pt x="462" y="15"/>
                </a:cubicBezTo>
                <a:cubicBezTo>
                  <a:pt x="462" y="17"/>
                  <a:pt x="462" y="17"/>
                  <a:pt x="462" y="17"/>
                </a:cubicBezTo>
                <a:cubicBezTo>
                  <a:pt x="462" y="15"/>
                  <a:pt x="462" y="15"/>
                  <a:pt x="462" y="15"/>
                </a:cubicBezTo>
                <a:cubicBezTo>
                  <a:pt x="462" y="17"/>
                  <a:pt x="462" y="17"/>
                  <a:pt x="462" y="17"/>
                </a:cubicBezTo>
                <a:cubicBezTo>
                  <a:pt x="449" y="17"/>
                  <a:pt x="449" y="17"/>
                  <a:pt x="449" y="17"/>
                </a:cubicBezTo>
                <a:cubicBezTo>
                  <a:pt x="449" y="20"/>
                  <a:pt x="449" y="20"/>
                  <a:pt x="449" y="20"/>
                </a:cubicBezTo>
                <a:cubicBezTo>
                  <a:pt x="438" y="20"/>
                  <a:pt x="438" y="20"/>
                  <a:pt x="438" y="20"/>
                </a:cubicBezTo>
                <a:cubicBezTo>
                  <a:pt x="435" y="20"/>
                  <a:pt x="435" y="20"/>
                  <a:pt x="435" y="20"/>
                </a:cubicBezTo>
                <a:cubicBezTo>
                  <a:pt x="435" y="23"/>
                  <a:pt x="435" y="23"/>
                  <a:pt x="435" y="23"/>
                </a:cubicBezTo>
                <a:cubicBezTo>
                  <a:pt x="443" y="23"/>
                  <a:pt x="443" y="23"/>
                  <a:pt x="443" y="23"/>
                </a:cubicBezTo>
                <a:cubicBezTo>
                  <a:pt x="460" y="23"/>
                  <a:pt x="460" y="23"/>
                  <a:pt x="460" y="23"/>
                </a:cubicBezTo>
                <a:cubicBezTo>
                  <a:pt x="460" y="29"/>
                  <a:pt x="460" y="29"/>
                  <a:pt x="460" y="29"/>
                </a:cubicBezTo>
                <a:cubicBezTo>
                  <a:pt x="463" y="29"/>
                  <a:pt x="465" y="29"/>
                  <a:pt x="468" y="29"/>
                </a:cubicBezTo>
                <a:cubicBezTo>
                  <a:pt x="465" y="29"/>
                  <a:pt x="463" y="29"/>
                  <a:pt x="460" y="29"/>
                </a:cubicBezTo>
                <a:cubicBezTo>
                  <a:pt x="460" y="23"/>
                  <a:pt x="460" y="23"/>
                  <a:pt x="460" y="23"/>
                </a:cubicBezTo>
                <a:cubicBezTo>
                  <a:pt x="443" y="23"/>
                  <a:pt x="443" y="23"/>
                  <a:pt x="443" y="23"/>
                </a:cubicBezTo>
                <a:cubicBezTo>
                  <a:pt x="445" y="31"/>
                  <a:pt x="453" y="33"/>
                  <a:pt x="463" y="33"/>
                </a:cubicBezTo>
                <a:cubicBezTo>
                  <a:pt x="469" y="33"/>
                  <a:pt x="477" y="32"/>
                  <a:pt x="483" y="32"/>
                </a:cubicBezTo>
                <a:cubicBezTo>
                  <a:pt x="483" y="30"/>
                  <a:pt x="483" y="30"/>
                  <a:pt x="483" y="30"/>
                </a:cubicBezTo>
                <a:cubicBezTo>
                  <a:pt x="480" y="29"/>
                  <a:pt x="477" y="28"/>
                  <a:pt x="473" y="28"/>
                </a:cubicBezTo>
                <a:cubicBezTo>
                  <a:pt x="477" y="28"/>
                  <a:pt x="480" y="29"/>
                  <a:pt x="483" y="30"/>
                </a:cubicBezTo>
                <a:cubicBezTo>
                  <a:pt x="483" y="8"/>
                  <a:pt x="483" y="8"/>
                  <a:pt x="483" y="8"/>
                </a:cubicBezTo>
                <a:cubicBezTo>
                  <a:pt x="479" y="9"/>
                  <a:pt x="479" y="9"/>
                  <a:pt x="479" y="9"/>
                </a:cubicBezTo>
                <a:cubicBezTo>
                  <a:pt x="483" y="8"/>
                  <a:pt x="483" y="8"/>
                  <a:pt x="483" y="8"/>
                </a:cubicBezTo>
                <a:cubicBezTo>
                  <a:pt x="479" y="9"/>
                  <a:pt x="479" y="9"/>
                  <a:pt x="479" y="9"/>
                </a:cubicBezTo>
                <a:cubicBezTo>
                  <a:pt x="470" y="8"/>
                  <a:pt x="470" y="8"/>
                  <a:pt x="470" y="8"/>
                </a:cubicBezTo>
                <a:cubicBezTo>
                  <a:pt x="476" y="3"/>
                  <a:pt x="476" y="3"/>
                  <a:pt x="476" y="3"/>
                </a:cubicBezTo>
              </a:path>
            </a:pathLst>
          </a:custGeom>
          <a:solidFill>
            <a:srgbClr val="53D2FF">
              <a:alpha val="60000"/>
            </a:srgbClr>
          </a:solidFill>
          <a:ln>
            <a:noFill/>
          </a:ln>
          <a:effectLst>
            <a:outerShdw blurRad="254000" algn="ctr" rotWithShape="0">
              <a:srgbClr val="53D2FF">
                <a:alpha val="80000"/>
              </a:srgbClr>
            </a:outerShdw>
          </a:effectLst>
        </p:spPr>
        <p:txBody>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TextBox 155"/>
          <p:cNvSpPr txBox="1"/>
          <p:nvPr/>
        </p:nvSpPr>
        <p:spPr>
          <a:xfrm>
            <a:off x="290668" y="2058304"/>
            <a:ext cx="5618469" cy="2438616"/>
          </a:xfrm>
          <a:prstGeom prst="rect">
            <a:avLst/>
          </a:prstGeom>
          <a:noFill/>
          <a:ln w="9525">
            <a:noFill/>
          </a:ln>
        </p:spPr>
        <p:txBody>
          <a:bodyPr wrap="square"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9pPr>
          </a:lstStyle>
          <a:p>
            <a:pPr defTabSz="730250">
              <a:lnSpc>
                <a:spcPct val="110000"/>
              </a:lnSpc>
              <a:buFont typeface="Arial" panose="020B0604020202020204" pitchFamily="34" charset="0"/>
              <a:buNone/>
            </a:pPr>
            <a:r>
              <a:rPr lang="zh-CN" altLang="zh-CN" sz="2000" b="1" dirty="0">
                <a:latin typeface="微软雅黑" panose="020B0503020204020204" charset="-122"/>
                <a:ea typeface="微软雅黑" panose="020B0503020204020204" charset="-122"/>
                <a:sym typeface="+mn-ea"/>
              </a:rPr>
              <a:t>— </a:t>
            </a:r>
            <a:r>
              <a:rPr lang="en-US" altLang="zh-CN" sz="2000" b="1" dirty="0">
                <a:latin typeface="微软雅黑" panose="020B0503020204020204" charset="-122"/>
                <a:ea typeface="微软雅黑" panose="020B0503020204020204" charset="-122"/>
                <a:sym typeface="+mn-ea"/>
              </a:rPr>
              <a:t>7x24 </a:t>
            </a:r>
            <a:r>
              <a:rPr lang="zh-CN" altLang="zh-CN" sz="2000" b="1" dirty="0">
                <a:latin typeface="微软雅黑" panose="020B0503020204020204" charset="-122"/>
                <a:ea typeface="微软雅黑" panose="020B0503020204020204" charset="-122"/>
                <a:sym typeface="+mn-ea"/>
              </a:rPr>
              <a:t>Worldwide Support</a:t>
            </a:r>
            <a:endParaRPr lang="zh-CN" altLang="zh-CN" sz="2000" b="1" dirty="0">
              <a:latin typeface="微软雅黑" panose="020B0503020204020204" charset="-122"/>
              <a:ea typeface="微软雅黑" panose="020B0503020204020204" charset="-122"/>
              <a:sym typeface="+mn-ea"/>
            </a:endParaRPr>
          </a:p>
          <a:p>
            <a:pPr defTabSz="730250">
              <a:lnSpc>
                <a:spcPct val="110000"/>
              </a:lnSpc>
              <a:buFont typeface="Arial" panose="020B0604020202020204" pitchFamily="34" charset="0"/>
              <a:buNone/>
            </a:pPr>
            <a:endParaRPr lang="zh-CN" altLang="zh-CN" sz="2000" b="1" dirty="0">
              <a:latin typeface="微软雅黑" panose="020B0503020204020204" charset="-122"/>
              <a:ea typeface="微软雅黑" panose="020B0503020204020204" charset="-122"/>
              <a:sym typeface="+mn-ea"/>
            </a:endParaRPr>
          </a:p>
          <a:p>
            <a:pPr defTabSz="730250">
              <a:lnSpc>
                <a:spcPct val="110000"/>
              </a:lnSpc>
              <a:buFont typeface="Arial" panose="020B0604020202020204" pitchFamily="34" charset="0"/>
              <a:buNone/>
            </a:pPr>
            <a:r>
              <a:rPr lang="zh-CN" altLang="zh-CN" sz="2000" b="1" dirty="0">
                <a:latin typeface="微软雅黑" panose="020B0503020204020204" charset="-122"/>
                <a:ea typeface="微软雅黑" panose="020B0503020204020204" charset="-122"/>
                <a:sym typeface="+mn-ea"/>
              </a:rPr>
              <a:t>— Free Installation/ Training</a:t>
            </a:r>
            <a:endParaRPr lang="zh-CN" altLang="zh-CN" sz="2000" b="1" dirty="0">
              <a:latin typeface="微软雅黑" panose="020B0503020204020204" charset="-122"/>
              <a:ea typeface="微软雅黑" panose="020B0503020204020204" charset="-122"/>
              <a:sym typeface="+mn-ea"/>
            </a:endParaRPr>
          </a:p>
          <a:p>
            <a:pPr defTabSz="730250">
              <a:lnSpc>
                <a:spcPct val="110000"/>
              </a:lnSpc>
              <a:buFont typeface="Arial" panose="020B0604020202020204" pitchFamily="34" charset="0"/>
              <a:buNone/>
            </a:pPr>
            <a:endParaRPr lang="zh-CN" altLang="zh-CN" sz="2000" b="1" dirty="0">
              <a:latin typeface="微软雅黑" panose="020B0503020204020204" charset="-122"/>
              <a:ea typeface="微软雅黑" panose="020B0503020204020204" charset="-122"/>
              <a:sym typeface="+mn-ea"/>
            </a:endParaRPr>
          </a:p>
          <a:p>
            <a:pPr defTabSz="730250">
              <a:lnSpc>
                <a:spcPct val="110000"/>
              </a:lnSpc>
              <a:buFont typeface="Arial" panose="020B0604020202020204" pitchFamily="34" charset="0"/>
              <a:buNone/>
            </a:pPr>
            <a:r>
              <a:rPr lang="zh-CN" altLang="zh-CN" sz="2000" b="1" dirty="0">
                <a:latin typeface="微软雅黑" panose="020B0503020204020204" charset="-122"/>
                <a:ea typeface="微软雅黑" panose="020B0503020204020204" charset="-122"/>
                <a:sym typeface="+mn-ea"/>
              </a:rPr>
              <a:t>— </a:t>
            </a:r>
            <a:r>
              <a:rPr lang="en-US" altLang="zh-CN" sz="2000" b="1" dirty="0">
                <a:latin typeface="微软雅黑" panose="020B0503020204020204" charset="-122"/>
                <a:ea typeface="微软雅黑" panose="020B0503020204020204" charset="-122"/>
                <a:sym typeface="+mn-ea"/>
              </a:rPr>
              <a:t>1 day lead-time (spare parts)</a:t>
            </a:r>
            <a:endParaRPr lang="zh-CN" altLang="zh-CN" sz="2000" b="1" dirty="0">
              <a:latin typeface="微软雅黑" panose="020B0503020204020204" charset="-122"/>
              <a:ea typeface="微软雅黑" panose="020B0503020204020204" charset="-122"/>
              <a:sym typeface="+mn-ea"/>
            </a:endParaRPr>
          </a:p>
          <a:p>
            <a:pPr defTabSz="730250">
              <a:lnSpc>
                <a:spcPct val="110000"/>
              </a:lnSpc>
              <a:buFont typeface="Arial" panose="020B0604020202020204" pitchFamily="34" charset="0"/>
              <a:buNone/>
            </a:pPr>
            <a:endParaRPr lang="zh-CN" altLang="zh-CN" sz="2000" b="1" dirty="0">
              <a:latin typeface="微软雅黑" panose="020B0503020204020204" charset="-122"/>
              <a:ea typeface="微软雅黑" panose="020B0503020204020204" charset="-122"/>
              <a:sym typeface="+mn-ea"/>
            </a:endParaRPr>
          </a:p>
          <a:p>
            <a:pPr defTabSz="730250">
              <a:lnSpc>
                <a:spcPct val="110000"/>
              </a:lnSpc>
              <a:buFont typeface="Arial" panose="020B0604020202020204" pitchFamily="34" charset="0"/>
              <a:buNone/>
            </a:pPr>
            <a:r>
              <a:rPr lang="zh-CN" altLang="zh-CN" sz="2000" b="1" dirty="0">
                <a:latin typeface="微软雅黑" panose="020B0503020204020204" charset="-122"/>
                <a:ea typeface="微软雅黑" panose="020B0503020204020204" charset="-122"/>
                <a:sym typeface="+mn-ea"/>
              </a:rPr>
              <a:t>— </a:t>
            </a:r>
            <a:r>
              <a:rPr lang="en-US" altLang="zh-CN" sz="2000" b="1" dirty="0">
                <a:latin typeface="微软雅黑" panose="020B0503020204020204" charset="-122"/>
                <a:ea typeface="微软雅黑" panose="020B0503020204020204" charset="-122"/>
                <a:sym typeface="+mn-ea"/>
              </a:rPr>
              <a:t>1 Month customize solution</a:t>
            </a:r>
            <a:endParaRPr lang="zh-CN" altLang="zh-CN" sz="2000" b="1" dirty="0">
              <a:latin typeface="微软雅黑" panose="020B0503020204020204" charset="-122"/>
              <a:ea typeface="微软雅黑" panose="020B050302020402020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燕尾形 9"/>
          <p:cNvSpPr/>
          <p:nvPr/>
        </p:nvSpPr>
        <p:spPr>
          <a:xfrm>
            <a:off x="1168825" y="1525869"/>
            <a:ext cx="2006650" cy="468982"/>
          </a:xfrm>
          <a:prstGeom prst="chevron">
            <a:avLst>
              <a:gd name="adj" fmla="val 45455"/>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bg1"/>
                </a:solidFill>
              </a:rPr>
              <a:t>Please visit</a:t>
            </a:r>
            <a:endParaRPr lang="zh-CN" altLang="en-US" sz="2000" dirty="0">
              <a:solidFill>
                <a:schemeClr val="bg1"/>
              </a:solidFill>
            </a:endParaRPr>
          </a:p>
        </p:txBody>
      </p:sp>
      <p:sp>
        <p:nvSpPr>
          <p:cNvPr id="20" name="矩形 19"/>
          <p:cNvSpPr/>
          <p:nvPr/>
        </p:nvSpPr>
        <p:spPr>
          <a:xfrm>
            <a:off x="2190456" y="138619"/>
            <a:ext cx="2242922" cy="523220"/>
          </a:xfrm>
          <a:prstGeom prst="rect">
            <a:avLst/>
          </a:prstGeom>
        </p:spPr>
        <p:txBody>
          <a:bodyPr wrap="none" anchor="ctr">
            <a:spAutoFit/>
          </a:bodyPr>
          <a:lstStyle/>
          <a:p>
            <a:r>
              <a:rPr lang="en-US" altLang="zh-CN" sz="2800" dirty="0">
                <a:solidFill>
                  <a:schemeClr val="tx1">
                    <a:lumMod val="85000"/>
                    <a:lumOff val="15000"/>
                  </a:schemeClr>
                </a:solidFill>
                <a:latin typeface="AlternateGothic2 BT" panose="020B0608020202050204" pitchFamily="34" charset="0"/>
                <a:ea typeface="+mj-ea"/>
              </a:rPr>
              <a:t>WELCOME INQUIRY</a:t>
            </a:r>
            <a:endParaRPr lang="en-US" altLang="zh-CN" sz="2800" dirty="0">
              <a:solidFill>
                <a:schemeClr val="tx1">
                  <a:lumMod val="85000"/>
                  <a:lumOff val="15000"/>
                </a:schemeClr>
              </a:solidFill>
              <a:latin typeface="AlternateGothic2 BT" panose="020B0608020202050204" pitchFamily="34" charset="0"/>
              <a:ea typeface="+mj-ea"/>
            </a:endParaRPr>
          </a:p>
        </p:txBody>
      </p:sp>
      <p:sp>
        <p:nvSpPr>
          <p:cNvPr id="32" name="文本框 31"/>
          <p:cNvSpPr txBox="1"/>
          <p:nvPr/>
        </p:nvSpPr>
        <p:spPr>
          <a:xfrm>
            <a:off x="3303662" y="1560305"/>
            <a:ext cx="2251194" cy="400110"/>
          </a:xfrm>
          <a:prstGeom prst="rect">
            <a:avLst/>
          </a:prstGeom>
          <a:noFill/>
        </p:spPr>
        <p:txBody>
          <a:bodyPr wrap="none" rtlCol="0">
            <a:spAutoFit/>
          </a:bodyPr>
          <a:lstStyle/>
          <a:p>
            <a:r>
              <a:rPr lang="en-US" altLang="zh-CN" sz="2000" dirty="0">
                <a:solidFill>
                  <a:schemeClr val="tx1">
                    <a:lumMod val="85000"/>
                    <a:lumOff val="15000"/>
                  </a:schemeClr>
                </a:solidFill>
              </a:rPr>
              <a:t>www.smthelp.com</a:t>
            </a:r>
            <a:endParaRPr lang="en-US" altLang="zh-CN" sz="2000" dirty="0">
              <a:solidFill>
                <a:schemeClr val="tx1">
                  <a:lumMod val="85000"/>
                  <a:lumOff val="15000"/>
                </a:schemeClr>
              </a:solidFill>
            </a:endParaRPr>
          </a:p>
        </p:txBody>
      </p:sp>
      <p:sp>
        <p:nvSpPr>
          <p:cNvPr id="33" name="燕尾形 32"/>
          <p:cNvSpPr/>
          <p:nvPr/>
        </p:nvSpPr>
        <p:spPr>
          <a:xfrm>
            <a:off x="1168825" y="2146336"/>
            <a:ext cx="2006650" cy="468982"/>
          </a:xfrm>
          <a:prstGeom prst="chevron">
            <a:avLst>
              <a:gd name="adj" fmla="val 45455"/>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bg1"/>
                </a:solidFill>
              </a:rPr>
              <a:t>Find us more</a:t>
            </a:r>
            <a:endParaRPr lang="en-US" altLang="zh-CN" sz="2000" dirty="0">
              <a:solidFill>
                <a:schemeClr val="bg1"/>
              </a:solidFill>
            </a:endParaRPr>
          </a:p>
        </p:txBody>
      </p:sp>
      <p:sp>
        <p:nvSpPr>
          <p:cNvPr id="34" name="文本框 33"/>
          <p:cNvSpPr txBox="1"/>
          <p:nvPr/>
        </p:nvSpPr>
        <p:spPr>
          <a:xfrm>
            <a:off x="3303662" y="2174689"/>
            <a:ext cx="4698979" cy="400110"/>
          </a:xfrm>
          <a:prstGeom prst="rect">
            <a:avLst/>
          </a:prstGeom>
          <a:noFill/>
        </p:spPr>
        <p:txBody>
          <a:bodyPr wrap="none" rtlCol="0">
            <a:spAutoFit/>
          </a:bodyPr>
          <a:lstStyle/>
          <a:p>
            <a:r>
              <a:rPr lang="en-US" altLang="zh-CN" sz="2000" dirty="0">
                <a:solidFill>
                  <a:schemeClr val="tx1">
                    <a:lumMod val="85000"/>
                    <a:lumOff val="15000"/>
                  </a:schemeClr>
                </a:solidFill>
              </a:rPr>
              <a:t>https://www.facebook.com/autoinsertion</a:t>
            </a:r>
            <a:endParaRPr lang="en-US" altLang="zh-CN" sz="2000" dirty="0">
              <a:solidFill>
                <a:schemeClr val="tx1">
                  <a:lumMod val="85000"/>
                  <a:lumOff val="15000"/>
                </a:schemeClr>
              </a:solidFill>
            </a:endParaRPr>
          </a:p>
        </p:txBody>
      </p:sp>
      <p:sp>
        <p:nvSpPr>
          <p:cNvPr id="35" name="燕尾形 34"/>
          <p:cNvSpPr/>
          <p:nvPr/>
        </p:nvSpPr>
        <p:spPr>
          <a:xfrm>
            <a:off x="1168825" y="2766803"/>
            <a:ext cx="2912504" cy="468982"/>
          </a:xfrm>
          <a:prstGeom prst="chevron">
            <a:avLst>
              <a:gd name="adj" fmla="val 45455"/>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bg1"/>
                </a:solidFill>
              </a:rPr>
              <a:t>Know more our team</a:t>
            </a:r>
            <a:endParaRPr lang="zh-CN" altLang="en-US" sz="2000" dirty="0">
              <a:solidFill>
                <a:schemeClr val="bg1"/>
              </a:solidFill>
            </a:endParaRPr>
          </a:p>
        </p:txBody>
      </p:sp>
      <p:sp>
        <p:nvSpPr>
          <p:cNvPr id="36" name="文本框 35"/>
          <p:cNvSpPr txBox="1"/>
          <p:nvPr/>
        </p:nvSpPr>
        <p:spPr>
          <a:xfrm>
            <a:off x="4221043" y="2789073"/>
            <a:ext cx="4371710" cy="400110"/>
          </a:xfrm>
          <a:prstGeom prst="rect">
            <a:avLst/>
          </a:prstGeom>
          <a:noFill/>
        </p:spPr>
        <p:txBody>
          <a:bodyPr wrap="none" rtlCol="0">
            <a:spAutoFit/>
          </a:bodyPr>
          <a:lstStyle/>
          <a:p>
            <a:r>
              <a:rPr lang="en-US" altLang="zh-CN" sz="2000" dirty="0">
                <a:solidFill>
                  <a:schemeClr val="tx1">
                    <a:lumMod val="85000"/>
                    <a:lumOff val="15000"/>
                  </a:schemeClr>
                </a:solidFill>
              </a:rPr>
              <a:t>https://cn.linkedin.com/in/smtsupplier</a:t>
            </a:r>
            <a:endParaRPr lang="en-US" altLang="zh-CN" sz="2000" dirty="0">
              <a:solidFill>
                <a:schemeClr val="tx1">
                  <a:lumMod val="85000"/>
                  <a:lumOff val="15000"/>
                </a:schemeClr>
              </a:solidFill>
            </a:endParaRPr>
          </a:p>
        </p:txBody>
      </p:sp>
      <p:sp>
        <p:nvSpPr>
          <p:cNvPr id="37" name="燕尾形 36"/>
          <p:cNvSpPr/>
          <p:nvPr/>
        </p:nvSpPr>
        <p:spPr>
          <a:xfrm>
            <a:off x="1168825" y="3387270"/>
            <a:ext cx="5467696" cy="468982"/>
          </a:xfrm>
          <a:prstGeom prst="chevron">
            <a:avLst>
              <a:gd name="adj" fmla="val 45455"/>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bg1"/>
                </a:solidFill>
              </a:rPr>
              <a:t>Welcome to our factory in Shenzhen China</a:t>
            </a:r>
            <a:endParaRPr lang="en-US" altLang="zh-CN" sz="2000" dirty="0">
              <a:solidFill>
                <a:schemeClr val="bg1"/>
              </a:solidFill>
            </a:endParaRPr>
          </a:p>
        </p:txBody>
      </p:sp>
      <p:sp>
        <p:nvSpPr>
          <p:cNvPr id="40" name="燕尾形 39"/>
          <p:cNvSpPr/>
          <p:nvPr/>
        </p:nvSpPr>
        <p:spPr>
          <a:xfrm>
            <a:off x="1170191" y="4007737"/>
            <a:ext cx="6272010" cy="468982"/>
          </a:xfrm>
          <a:prstGeom prst="chevron">
            <a:avLst>
              <a:gd name="adj" fmla="val 45455"/>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bg1"/>
                </a:solidFill>
              </a:rPr>
              <a:t>See more machine working video, please </a:t>
            </a:r>
            <a:r>
              <a:rPr lang="en-US" altLang="zh-CN" sz="2000" dirty="0" err="1">
                <a:solidFill>
                  <a:schemeClr val="bg1"/>
                </a:solidFill>
              </a:rPr>
              <a:t>Youtube</a:t>
            </a:r>
            <a:endParaRPr lang="en-US" altLang="zh-CN" sz="2000" dirty="0">
              <a:solidFill>
                <a:schemeClr val="bg1"/>
              </a:solidFill>
            </a:endParaRPr>
          </a:p>
        </p:txBody>
      </p:sp>
      <p:sp>
        <p:nvSpPr>
          <p:cNvPr id="41" name="燕尾形 40"/>
          <p:cNvSpPr/>
          <p:nvPr/>
        </p:nvSpPr>
        <p:spPr>
          <a:xfrm>
            <a:off x="1170191" y="4628204"/>
            <a:ext cx="1598797" cy="468982"/>
          </a:xfrm>
          <a:prstGeom prst="chevron">
            <a:avLst>
              <a:gd name="adj" fmla="val 45455"/>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bg1"/>
                </a:solidFill>
              </a:rPr>
              <a:t>Google</a:t>
            </a:r>
            <a:endParaRPr lang="en-US" altLang="zh-CN" sz="2000" dirty="0">
              <a:solidFill>
                <a:schemeClr val="bg1"/>
              </a:solidFill>
            </a:endParaRPr>
          </a:p>
        </p:txBody>
      </p:sp>
      <p:sp>
        <p:nvSpPr>
          <p:cNvPr id="42" name="燕尾形 41"/>
          <p:cNvSpPr/>
          <p:nvPr/>
        </p:nvSpPr>
        <p:spPr>
          <a:xfrm>
            <a:off x="1170191" y="5248673"/>
            <a:ext cx="4049509" cy="468982"/>
          </a:xfrm>
          <a:prstGeom prst="chevron">
            <a:avLst>
              <a:gd name="adj" fmla="val 45455"/>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bg1"/>
                </a:solidFill>
              </a:rPr>
              <a:t>Looking forward to your email</a:t>
            </a:r>
            <a:endParaRPr lang="en-US" altLang="zh-CN" sz="2000" dirty="0">
              <a:solidFill>
                <a:schemeClr val="bg1"/>
              </a:solidFill>
            </a:endParaRPr>
          </a:p>
        </p:txBody>
      </p:sp>
      <p:sp>
        <p:nvSpPr>
          <p:cNvPr id="43" name="文本框 42"/>
          <p:cNvSpPr txBox="1"/>
          <p:nvPr/>
        </p:nvSpPr>
        <p:spPr>
          <a:xfrm>
            <a:off x="2903161" y="4666304"/>
            <a:ext cx="4732386" cy="400110"/>
          </a:xfrm>
          <a:prstGeom prst="rect">
            <a:avLst/>
          </a:prstGeom>
          <a:noFill/>
        </p:spPr>
        <p:txBody>
          <a:bodyPr wrap="none" rtlCol="0">
            <a:spAutoFit/>
          </a:bodyPr>
          <a:lstStyle/>
          <a:p>
            <a:r>
              <a:rPr lang="en-US" altLang="zh-CN" sz="2000" dirty="0" err="1">
                <a:solidFill>
                  <a:schemeClr val="tx1">
                    <a:lumMod val="85000"/>
                    <a:lumOff val="15000"/>
                  </a:schemeClr>
                </a:solidFill>
              </a:rPr>
              <a:t>Auto+insertion</a:t>
            </a:r>
            <a:r>
              <a:rPr lang="en-US" altLang="zh-CN" sz="2000" dirty="0">
                <a:solidFill>
                  <a:schemeClr val="tx1">
                    <a:lumMod val="85000"/>
                    <a:lumOff val="15000"/>
                  </a:schemeClr>
                </a:solidFill>
              </a:rPr>
              <a:t>, to get more information</a:t>
            </a:r>
            <a:endParaRPr lang="en-US" altLang="zh-CN" sz="2000" dirty="0">
              <a:solidFill>
                <a:schemeClr val="tx1">
                  <a:lumMod val="85000"/>
                  <a:lumOff val="15000"/>
                </a:schemeClr>
              </a:solidFill>
            </a:endParaRPr>
          </a:p>
        </p:txBody>
      </p:sp>
      <p:sp>
        <p:nvSpPr>
          <p:cNvPr id="44" name="文本框 43"/>
          <p:cNvSpPr txBox="1"/>
          <p:nvPr/>
        </p:nvSpPr>
        <p:spPr>
          <a:xfrm>
            <a:off x="5269929" y="5280688"/>
            <a:ext cx="2352040" cy="398780"/>
          </a:xfrm>
          <a:prstGeom prst="rect">
            <a:avLst/>
          </a:prstGeom>
          <a:noFill/>
        </p:spPr>
        <p:txBody>
          <a:bodyPr wrap="none" rtlCol="0">
            <a:spAutoFit/>
          </a:bodyPr>
          <a:lstStyle/>
          <a:p>
            <a:r>
              <a:rPr lang="en-US" altLang="zh-CN" sz="2000" dirty="0">
                <a:solidFill>
                  <a:schemeClr val="tx1">
                    <a:lumMod val="85000"/>
                    <a:lumOff val="15000"/>
                  </a:schemeClr>
                </a:solidFill>
              </a:rPr>
              <a:t>tracy@smthelp.com</a:t>
            </a:r>
            <a:endParaRPr lang="en-US" altLang="zh-CN" sz="2000" dirty="0">
              <a:solidFill>
                <a:schemeClr val="tx1">
                  <a:lumMod val="85000"/>
                  <a:lumOff val="15000"/>
                </a:schemeClr>
              </a:solidFill>
            </a:endParaRPr>
          </a:p>
        </p:txBody>
      </p:sp>
      <p:sp>
        <p:nvSpPr>
          <p:cNvPr id="45" name="文本框 44"/>
          <p:cNvSpPr txBox="1"/>
          <p:nvPr/>
        </p:nvSpPr>
        <p:spPr>
          <a:xfrm>
            <a:off x="7442201" y="4042173"/>
            <a:ext cx="1765227" cy="400110"/>
          </a:xfrm>
          <a:prstGeom prst="rect">
            <a:avLst/>
          </a:prstGeom>
          <a:noFill/>
        </p:spPr>
        <p:txBody>
          <a:bodyPr wrap="none" rtlCol="0">
            <a:spAutoFit/>
          </a:bodyPr>
          <a:lstStyle/>
          <a:p>
            <a:r>
              <a:rPr lang="en-US" altLang="zh-CN" sz="2000" dirty="0">
                <a:solidFill>
                  <a:schemeClr val="tx1">
                    <a:lumMod val="85000"/>
                    <a:lumOff val="15000"/>
                  </a:schemeClr>
                </a:solidFill>
              </a:rPr>
              <a:t>Auto Insertion</a:t>
            </a:r>
            <a:endParaRPr lang="en-US" altLang="zh-CN" sz="2000" dirty="0">
              <a:solidFill>
                <a:schemeClr val="tx1">
                  <a:lumMod val="85000"/>
                  <a:lumOff val="15000"/>
                </a:schemeClr>
              </a:solidFill>
            </a:endParaRPr>
          </a:p>
        </p:txBody>
      </p:sp>
    </p:spTree>
  </p:cSld>
  <p:clrMapOvr>
    <a:masterClrMapping/>
  </p:clrMapOvr>
</p:sld>
</file>

<file path=ppt/tags/tag1.xml><?xml version="1.0" encoding="utf-8"?>
<p:tagLst xmlns:p="http://schemas.openxmlformats.org/presentationml/2006/main">
  <p:tag name="KSO_WM_UNIT_TABLE_BEAUTIFY" val="smartTable{37fb4ca9-fe50-4599-aff0-dc921989dbdd}"/>
  <p:tag name="TABLE_ENDDRAG_ORIGIN_RECT" val="395*172"/>
  <p:tag name="TABLE_ENDDRAG_RECT" val="37*324*395*17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2061</Words>
  <Application>WPS 演示</Application>
  <PresentationFormat>宽屏</PresentationFormat>
  <Paragraphs>126</Paragraphs>
  <Slides>6</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6</vt:i4>
      </vt:variant>
    </vt:vector>
  </HeadingPairs>
  <TitlesOfParts>
    <vt:vector size="19" baseType="lpstr">
      <vt:lpstr>Arial</vt:lpstr>
      <vt:lpstr>宋体</vt:lpstr>
      <vt:lpstr>Wingdings</vt:lpstr>
      <vt:lpstr>Arial</vt:lpstr>
      <vt:lpstr>Helvetica</vt:lpstr>
      <vt:lpstr>微软雅黑</vt:lpstr>
      <vt:lpstr>AlternateGothic2 BT</vt:lpstr>
      <vt:lpstr>Segoe Print</vt:lpstr>
      <vt:lpstr>等线</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Wu Jiaxing</dc:creator>
  <cp:lastModifiedBy>Tracy</cp:lastModifiedBy>
  <cp:revision>26</cp:revision>
  <dcterms:created xsi:type="dcterms:W3CDTF">2020-04-13T07:47:00Z</dcterms:created>
  <dcterms:modified xsi:type="dcterms:W3CDTF">2021-12-16T06:11:54Z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2052-11.1.0.10667</vt:lpwstr>
  </property>
  <property fmtid="{D5CDD505-2E9C-101B-9397-08002B2CF9AE}" pid="3" name="ICV">
    <vt:lpwstr>1F0826B3021A4798820DDA2C3C7329F7</vt:lpwstr>
  </property>
</Properties>
</file>